
<file path=[Content_Types].xml><?xml version="1.0" encoding="utf-8"?>
<Types xmlns="http://schemas.openxmlformats.org/package/2006/content-types">
  <Default Extension="xml" ContentType="application/xml"/>
  <Default Extension="jpeg" ContentType="image/jpeg"/>
  <Default Extension="wdp" ContentType="image/vnd.ms-photo"/>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4" r:id="rId2"/>
    <p:sldId id="265" r:id="rId3"/>
    <p:sldId id="267" r:id="rId4"/>
    <p:sldId id="268" r:id="rId5"/>
    <p:sldId id="269" r:id="rId6"/>
    <p:sldId id="266" r:id="rId7"/>
    <p:sldId id="262" r:id="rId8"/>
  </p:sldIdLst>
  <p:sldSz cx="27432000" cy="18288000"/>
  <p:notesSz cx="6858000" cy="9144000"/>
  <p:defaultTextStyle>
    <a:defPPr>
      <a:defRPr lang="en-US"/>
    </a:defPPr>
    <a:lvl1pPr marL="0" algn="l" defTabSz="2194560" rtl="0" eaLnBrk="1" latinLnBrk="0" hangingPunct="1">
      <a:defRPr sz="4320" kern="1200">
        <a:solidFill>
          <a:schemeClr val="tx1"/>
        </a:solidFill>
        <a:latin typeface="+mn-lt"/>
        <a:ea typeface="+mn-ea"/>
        <a:cs typeface="+mn-cs"/>
      </a:defRPr>
    </a:lvl1pPr>
    <a:lvl2pPr marL="1097280" algn="l" defTabSz="2194560" rtl="0" eaLnBrk="1" latinLnBrk="0" hangingPunct="1">
      <a:defRPr sz="4320" kern="1200">
        <a:solidFill>
          <a:schemeClr val="tx1"/>
        </a:solidFill>
        <a:latin typeface="+mn-lt"/>
        <a:ea typeface="+mn-ea"/>
        <a:cs typeface="+mn-cs"/>
      </a:defRPr>
    </a:lvl2pPr>
    <a:lvl3pPr marL="2194560" algn="l" defTabSz="2194560" rtl="0" eaLnBrk="1" latinLnBrk="0" hangingPunct="1">
      <a:defRPr sz="4320" kern="1200">
        <a:solidFill>
          <a:schemeClr val="tx1"/>
        </a:solidFill>
        <a:latin typeface="+mn-lt"/>
        <a:ea typeface="+mn-ea"/>
        <a:cs typeface="+mn-cs"/>
      </a:defRPr>
    </a:lvl3pPr>
    <a:lvl4pPr marL="3291840" algn="l" defTabSz="2194560" rtl="0" eaLnBrk="1" latinLnBrk="0" hangingPunct="1">
      <a:defRPr sz="4320" kern="1200">
        <a:solidFill>
          <a:schemeClr val="tx1"/>
        </a:solidFill>
        <a:latin typeface="+mn-lt"/>
        <a:ea typeface="+mn-ea"/>
        <a:cs typeface="+mn-cs"/>
      </a:defRPr>
    </a:lvl4pPr>
    <a:lvl5pPr marL="4389120" algn="l" defTabSz="2194560" rtl="0" eaLnBrk="1" latinLnBrk="0" hangingPunct="1">
      <a:defRPr sz="4320" kern="1200">
        <a:solidFill>
          <a:schemeClr val="tx1"/>
        </a:solidFill>
        <a:latin typeface="+mn-lt"/>
        <a:ea typeface="+mn-ea"/>
        <a:cs typeface="+mn-cs"/>
      </a:defRPr>
    </a:lvl5pPr>
    <a:lvl6pPr marL="5486400" algn="l" defTabSz="2194560" rtl="0" eaLnBrk="1" latinLnBrk="0" hangingPunct="1">
      <a:defRPr sz="4320" kern="1200">
        <a:solidFill>
          <a:schemeClr val="tx1"/>
        </a:solidFill>
        <a:latin typeface="+mn-lt"/>
        <a:ea typeface="+mn-ea"/>
        <a:cs typeface="+mn-cs"/>
      </a:defRPr>
    </a:lvl6pPr>
    <a:lvl7pPr marL="6583680" algn="l" defTabSz="2194560" rtl="0" eaLnBrk="1" latinLnBrk="0" hangingPunct="1">
      <a:defRPr sz="4320" kern="1200">
        <a:solidFill>
          <a:schemeClr val="tx1"/>
        </a:solidFill>
        <a:latin typeface="+mn-lt"/>
        <a:ea typeface="+mn-ea"/>
        <a:cs typeface="+mn-cs"/>
      </a:defRPr>
    </a:lvl7pPr>
    <a:lvl8pPr marL="7680960" algn="l" defTabSz="2194560" rtl="0" eaLnBrk="1" latinLnBrk="0" hangingPunct="1">
      <a:defRPr sz="4320" kern="1200">
        <a:solidFill>
          <a:schemeClr val="tx1"/>
        </a:solidFill>
        <a:latin typeface="+mn-lt"/>
        <a:ea typeface="+mn-ea"/>
        <a:cs typeface="+mn-cs"/>
      </a:defRPr>
    </a:lvl8pPr>
    <a:lvl9pPr marL="8778240" algn="l" defTabSz="2194560" rtl="0" eaLnBrk="1" latinLnBrk="0" hangingPunct="1">
      <a:defRPr sz="432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5456"/>
    <a:srgbClr val="FF00CC"/>
    <a:srgbClr val="F79494"/>
    <a:srgbClr val="FF9D9D"/>
    <a:srgbClr val="DADADA"/>
    <a:srgbClr val="E5C2FF"/>
    <a:srgbClr val="FFB8B8"/>
    <a:srgbClr val="87D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42"/>
    <p:restoredTop sz="86442"/>
  </p:normalViewPr>
  <p:slideViewPr>
    <p:cSldViewPr snapToGrid="0" snapToObjects="1">
      <p:cViewPr>
        <p:scale>
          <a:sx n="40" d="100"/>
          <a:sy n="40" d="100"/>
        </p:scale>
        <p:origin x="144" y="17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presProps" Target="presProps.xml"/><Relationship Id="rId1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2992968"/>
            <a:ext cx="23317200" cy="6366933"/>
          </a:xfrm>
        </p:spPr>
        <p:txBody>
          <a:bodyPr anchor="b"/>
          <a:lstStyle>
            <a:lvl1pPr algn="ctr">
              <a:defRPr sz="16000"/>
            </a:lvl1pPr>
          </a:lstStyle>
          <a:p>
            <a:r>
              <a:rPr lang="en-US" smtClean="0"/>
              <a:t>Click to edit Master title style</a:t>
            </a:r>
            <a:endParaRPr lang="en-US" dirty="0"/>
          </a:p>
        </p:txBody>
      </p:sp>
      <p:sp>
        <p:nvSpPr>
          <p:cNvPr id="3" name="Subtitle 2"/>
          <p:cNvSpPr>
            <a:spLocks noGrp="1"/>
          </p:cNvSpPr>
          <p:nvPr>
            <p:ph type="subTitle" idx="1"/>
          </p:nvPr>
        </p:nvSpPr>
        <p:spPr>
          <a:xfrm>
            <a:off x="3429000" y="9605435"/>
            <a:ext cx="20574000" cy="4415365"/>
          </a:xfrm>
        </p:spPr>
        <p:txBody>
          <a:bodyPr/>
          <a:lstStyle>
            <a:lvl1pPr marL="0" indent="0" algn="ctr">
              <a:buNone/>
              <a:defRPr sz="6400"/>
            </a:lvl1pPr>
            <a:lvl2pPr marL="1219215" indent="0" algn="ctr">
              <a:buNone/>
              <a:defRPr sz="5333"/>
            </a:lvl2pPr>
            <a:lvl3pPr marL="2438430" indent="0" algn="ctr">
              <a:buNone/>
              <a:defRPr sz="4800"/>
            </a:lvl3pPr>
            <a:lvl4pPr marL="3657646" indent="0" algn="ctr">
              <a:buNone/>
              <a:defRPr sz="4267"/>
            </a:lvl4pPr>
            <a:lvl5pPr marL="4876861" indent="0" algn="ctr">
              <a:buNone/>
              <a:defRPr sz="4267"/>
            </a:lvl5pPr>
            <a:lvl6pPr marL="6096076" indent="0" algn="ctr">
              <a:buNone/>
              <a:defRPr sz="4267"/>
            </a:lvl6pPr>
            <a:lvl7pPr marL="7315291" indent="0" algn="ctr">
              <a:buNone/>
              <a:defRPr sz="4267"/>
            </a:lvl7pPr>
            <a:lvl8pPr marL="8534507" indent="0" algn="ctr">
              <a:buNone/>
              <a:defRPr sz="4267"/>
            </a:lvl8pPr>
            <a:lvl9pPr marL="9753722" indent="0" algn="ctr">
              <a:buNone/>
              <a:defRPr sz="4267"/>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217F48B-BFD5-B04F-8DD3-A9E0831D8946}" type="datetimeFigureOut">
              <a:rPr lang="en-US" smtClean="0"/>
              <a:t>6/9/17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217F48B-BFD5-B04F-8DD3-A9E0831D8946}" type="datetimeFigureOut">
              <a:rPr lang="en-US" smtClean="0"/>
              <a:t>6/9/17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973667"/>
            <a:ext cx="5915025" cy="154982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885952" y="973667"/>
            <a:ext cx="17402175" cy="154982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217F48B-BFD5-B04F-8DD3-A9E0831D8946}" type="datetimeFigureOut">
              <a:rPr lang="en-US" smtClean="0"/>
              <a:t>6/9/17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217F48B-BFD5-B04F-8DD3-A9E0831D8946}" type="datetimeFigureOut">
              <a:rPr lang="en-US" smtClean="0"/>
              <a:t>6/9/17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4559305"/>
            <a:ext cx="23660100" cy="7607299"/>
          </a:xfrm>
        </p:spPr>
        <p:txBody>
          <a:bodyPr anchor="b"/>
          <a:lstStyle>
            <a:lvl1pPr>
              <a:defRPr sz="16000"/>
            </a:lvl1pPr>
          </a:lstStyle>
          <a:p>
            <a:r>
              <a:rPr lang="en-US" smtClean="0"/>
              <a:t>Click to edit Master title style</a:t>
            </a:r>
            <a:endParaRPr lang="en-US" dirty="0"/>
          </a:p>
        </p:txBody>
      </p:sp>
      <p:sp>
        <p:nvSpPr>
          <p:cNvPr id="3" name="Text Placeholder 2"/>
          <p:cNvSpPr>
            <a:spLocks noGrp="1"/>
          </p:cNvSpPr>
          <p:nvPr>
            <p:ph type="body" idx="1"/>
          </p:nvPr>
        </p:nvSpPr>
        <p:spPr>
          <a:xfrm>
            <a:off x="1871664" y="12238572"/>
            <a:ext cx="23660100" cy="4000499"/>
          </a:xfrm>
        </p:spPr>
        <p:txBody>
          <a:bodyPr/>
          <a:lstStyle>
            <a:lvl1pPr marL="0" indent="0">
              <a:buNone/>
              <a:defRPr sz="6400">
                <a:solidFill>
                  <a:schemeClr val="tx1"/>
                </a:solidFill>
              </a:defRPr>
            </a:lvl1pPr>
            <a:lvl2pPr marL="1219215" indent="0">
              <a:buNone/>
              <a:defRPr sz="5333">
                <a:solidFill>
                  <a:schemeClr val="tx1">
                    <a:tint val="75000"/>
                  </a:schemeClr>
                </a:solidFill>
              </a:defRPr>
            </a:lvl2pPr>
            <a:lvl3pPr marL="2438430" indent="0">
              <a:buNone/>
              <a:defRPr sz="4800">
                <a:solidFill>
                  <a:schemeClr val="tx1">
                    <a:tint val="75000"/>
                  </a:schemeClr>
                </a:solidFill>
              </a:defRPr>
            </a:lvl3pPr>
            <a:lvl4pPr marL="3657646" indent="0">
              <a:buNone/>
              <a:defRPr sz="4267">
                <a:solidFill>
                  <a:schemeClr val="tx1">
                    <a:tint val="75000"/>
                  </a:schemeClr>
                </a:solidFill>
              </a:defRPr>
            </a:lvl4pPr>
            <a:lvl5pPr marL="4876861" indent="0">
              <a:buNone/>
              <a:defRPr sz="4267">
                <a:solidFill>
                  <a:schemeClr val="tx1">
                    <a:tint val="75000"/>
                  </a:schemeClr>
                </a:solidFill>
              </a:defRPr>
            </a:lvl5pPr>
            <a:lvl6pPr marL="6096076" indent="0">
              <a:buNone/>
              <a:defRPr sz="4267">
                <a:solidFill>
                  <a:schemeClr val="tx1">
                    <a:tint val="75000"/>
                  </a:schemeClr>
                </a:solidFill>
              </a:defRPr>
            </a:lvl6pPr>
            <a:lvl7pPr marL="7315291" indent="0">
              <a:buNone/>
              <a:defRPr sz="4267">
                <a:solidFill>
                  <a:schemeClr val="tx1">
                    <a:tint val="75000"/>
                  </a:schemeClr>
                </a:solidFill>
              </a:defRPr>
            </a:lvl7pPr>
            <a:lvl8pPr marL="8534507" indent="0">
              <a:buNone/>
              <a:defRPr sz="4267">
                <a:solidFill>
                  <a:schemeClr val="tx1">
                    <a:tint val="75000"/>
                  </a:schemeClr>
                </a:solidFill>
              </a:defRPr>
            </a:lvl8pPr>
            <a:lvl9pPr marL="9753722" indent="0">
              <a:buNone/>
              <a:defRPr sz="42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17F48B-BFD5-B04F-8DD3-A9E0831D8946}" type="datetimeFigureOut">
              <a:rPr lang="en-US" smtClean="0"/>
              <a:t>6/9/17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885950" y="4868333"/>
            <a:ext cx="11658600" cy="116035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3887450" y="4868333"/>
            <a:ext cx="11658600" cy="116035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217F48B-BFD5-B04F-8DD3-A9E0831D8946}" type="datetimeFigureOut">
              <a:rPr lang="en-US" smtClean="0"/>
              <a:t>6/9/17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973671"/>
            <a:ext cx="23660100" cy="3534835"/>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889526" y="4483101"/>
            <a:ext cx="11605020" cy="2197099"/>
          </a:xfrm>
        </p:spPr>
        <p:txBody>
          <a:bodyPr anchor="b"/>
          <a:lstStyle>
            <a:lvl1pPr marL="0" indent="0">
              <a:buNone/>
              <a:defRPr sz="6400"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smtClean="0"/>
              <a:t>Click to edit Master text styles</a:t>
            </a:r>
          </a:p>
        </p:txBody>
      </p:sp>
      <p:sp>
        <p:nvSpPr>
          <p:cNvPr id="4" name="Content Placeholder 3"/>
          <p:cNvSpPr>
            <a:spLocks noGrp="1"/>
          </p:cNvSpPr>
          <p:nvPr>
            <p:ph sz="half" idx="2"/>
          </p:nvPr>
        </p:nvSpPr>
        <p:spPr>
          <a:xfrm>
            <a:off x="1889526" y="6680200"/>
            <a:ext cx="11605020" cy="98255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3887452" y="4483101"/>
            <a:ext cx="11662173" cy="2197099"/>
          </a:xfrm>
        </p:spPr>
        <p:txBody>
          <a:bodyPr anchor="b"/>
          <a:lstStyle>
            <a:lvl1pPr marL="0" indent="0">
              <a:buNone/>
              <a:defRPr sz="6400"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smtClean="0"/>
              <a:t>Click to edit Master text styles</a:t>
            </a:r>
          </a:p>
        </p:txBody>
      </p:sp>
      <p:sp>
        <p:nvSpPr>
          <p:cNvPr id="6" name="Content Placeholder 5"/>
          <p:cNvSpPr>
            <a:spLocks noGrp="1"/>
          </p:cNvSpPr>
          <p:nvPr>
            <p:ph sz="quarter" idx="4"/>
          </p:nvPr>
        </p:nvSpPr>
        <p:spPr>
          <a:xfrm>
            <a:off x="13887452" y="6680200"/>
            <a:ext cx="11662173" cy="98255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217F48B-BFD5-B04F-8DD3-A9E0831D8946}" type="datetimeFigureOut">
              <a:rPr lang="en-US" smtClean="0"/>
              <a:t>6/9/17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217F48B-BFD5-B04F-8DD3-A9E0831D8946}" type="datetimeFigureOut">
              <a:rPr lang="en-US" smtClean="0"/>
              <a:t>6/9/17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17F48B-BFD5-B04F-8DD3-A9E0831D8946}" type="datetimeFigureOut">
              <a:rPr lang="en-US" smtClean="0"/>
              <a:t>6/9/17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219200"/>
            <a:ext cx="8847534" cy="4267200"/>
          </a:xfrm>
        </p:spPr>
        <p:txBody>
          <a:bodyPr anchor="b"/>
          <a:lstStyle>
            <a:lvl1pPr>
              <a:defRPr sz="8533"/>
            </a:lvl1pPr>
          </a:lstStyle>
          <a:p>
            <a:r>
              <a:rPr lang="en-US" smtClean="0"/>
              <a:t>Click to edit Master title style</a:t>
            </a:r>
            <a:endParaRPr lang="en-US" dirty="0"/>
          </a:p>
        </p:txBody>
      </p:sp>
      <p:sp>
        <p:nvSpPr>
          <p:cNvPr id="3" name="Content Placeholder 2"/>
          <p:cNvSpPr>
            <a:spLocks noGrp="1"/>
          </p:cNvSpPr>
          <p:nvPr>
            <p:ph idx="1"/>
          </p:nvPr>
        </p:nvSpPr>
        <p:spPr>
          <a:xfrm>
            <a:off x="11662173" y="2633138"/>
            <a:ext cx="13887450" cy="12996333"/>
          </a:xfrm>
        </p:spPr>
        <p:txBody>
          <a:bodyPr/>
          <a:lstStyle>
            <a:lvl1pPr>
              <a:defRPr sz="8533"/>
            </a:lvl1pPr>
            <a:lvl2pPr>
              <a:defRPr sz="7467"/>
            </a:lvl2pPr>
            <a:lvl3pPr>
              <a:defRPr sz="6400"/>
            </a:lvl3pPr>
            <a:lvl4pPr>
              <a:defRPr sz="5333"/>
            </a:lvl4pPr>
            <a:lvl5pPr>
              <a:defRPr sz="5333"/>
            </a:lvl5pPr>
            <a:lvl6pPr>
              <a:defRPr sz="5333"/>
            </a:lvl6pPr>
            <a:lvl7pPr>
              <a:defRPr sz="5333"/>
            </a:lvl7pPr>
            <a:lvl8pPr>
              <a:defRPr sz="5333"/>
            </a:lvl8pPr>
            <a:lvl9pPr>
              <a:defRPr sz="53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889523" y="5486400"/>
            <a:ext cx="8847534" cy="10164235"/>
          </a:xfrm>
        </p:spPr>
        <p:txBody>
          <a:bodyPr/>
          <a:lstStyle>
            <a:lvl1pPr marL="0" indent="0">
              <a:buNone/>
              <a:defRPr sz="4267"/>
            </a:lvl1pPr>
            <a:lvl2pPr marL="1219215" indent="0">
              <a:buNone/>
              <a:defRPr sz="3733"/>
            </a:lvl2pPr>
            <a:lvl3pPr marL="2438430" indent="0">
              <a:buNone/>
              <a:defRPr sz="3200"/>
            </a:lvl3pPr>
            <a:lvl4pPr marL="3657646" indent="0">
              <a:buNone/>
              <a:defRPr sz="2667"/>
            </a:lvl4pPr>
            <a:lvl5pPr marL="4876861" indent="0">
              <a:buNone/>
              <a:defRPr sz="2667"/>
            </a:lvl5pPr>
            <a:lvl6pPr marL="6096076" indent="0">
              <a:buNone/>
              <a:defRPr sz="2667"/>
            </a:lvl6pPr>
            <a:lvl7pPr marL="7315291" indent="0">
              <a:buNone/>
              <a:defRPr sz="2667"/>
            </a:lvl7pPr>
            <a:lvl8pPr marL="8534507" indent="0">
              <a:buNone/>
              <a:defRPr sz="2667"/>
            </a:lvl8pPr>
            <a:lvl9pPr marL="9753722" indent="0">
              <a:buNone/>
              <a:defRPr sz="266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7F48B-BFD5-B04F-8DD3-A9E0831D8946}" type="datetimeFigureOut">
              <a:rPr lang="en-US" smtClean="0"/>
              <a:t>6/9/17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219200"/>
            <a:ext cx="8847534" cy="4267200"/>
          </a:xfrm>
        </p:spPr>
        <p:txBody>
          <a:bodyPr anchor="b"/>
          <a:lstStyle>
            <a:lvl1pPr>
              <a:defRPr sz="8533"/>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62173" y="2633138"/>
            <a:ext cx="13887450" cy="12996333"/>
          </a:xfrm>
        </p:spPr>
        <p:txBody>
          <a:bodyPr anchor="t"/>
          <a:lstStyle>
            <a:lvl1pPr marL="0" indent="0">
              <a:buNone/>
              <a:defRPr sz="8533"/>
            </a:lvl1pPr>
            <a:lvl2pPr marL="1219215" indent="0">
              <a:buNone/>
              <a:defRPr sz="7467"/>
            </a:lvl2pPr>
            <a:lvl3pPr marL="2438430" indent="0">
              <a:buNone/>
              <a:defRPr sz="6400"/>
            </a:lvl3pPr>
            <a:lvl4pPr marL="3657646" indent="0">
              <a:buNone/>
              <a:defRPr sz="5333"/>
            </a:lvl4pPr>
            <a:lvl5pPr marL="4876861" indent="0">
              <a:buNone/>
              <a:defRPr sz="5333"/>
            </a:lvl5pPr>
            <a:lvl6pPr marL="6096076" indent="0">
              <a:buNone/>
              <a:defRPr sz="5333"/>
            </a:lvl6pPr>
            <a:lvl7pPr marL="7315291" indent="0">
              <a:buNone/>
              <a:defRPr sz="5333"/>
            </a:lvl7pPr>
            <a:lvl8pPr marL="8534507" indent="0">
              <a:buNone/>
              <a:defRPr sz="5333"/>
            </a:lvl8pPr>
            <a:lvl9pPr marL="9753722" indent="0">
              <a:buNone/>
              <a:defRPr sz="5333"/>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889523" y="5486400"/>
            <a:ext cx="8847534" cy="10164235"/>
          </a:xfrm>
        </p:spPr>
        <p:txBody>
          <a:bodyPr/>
          <a:lstStyle>
            <a:lvl1pPr marL="0" indent="0">
              <a:buNone/>
              <a:defRPr sz="4267"/>
            </a:lvl1pPr>
            <a:lvl2pPr marL="1219215" indent="0">
              <a:buNone/>
              <a:defRPr sz="3733"/>
            </a:lvl2pPr>
            <a:lvl3pPr marL="2438430" indent="0">
              <a:buNone/>
              <a:defRPr sz="3200"/>
            </a:lvl3pPr>
            <a:lvl4pPr marL="3657646" indent="0">
              <a:buNone/>
              <a:defRPr sz="2667"/>
            </a:lvl4pPr>
            <a:lvl5pPr marL="4876861" indent="0">
              <a:buNone/>
              <a:defRPr sz="2667"/>
            </a:lvl5pPr>
            <a:lvl6pPr marL="6096076" indent="0">
              <a:buNone/>
              <a:defRPr sz="2667"/>
            </a:lvl6pPr>
            <a:lvl7pPr marL="7315291" indent="0">
              <a:buNone/>
              <a:defRPr sz="2667"/>
            </a:lvl7pPr>
            <a:lvl8pPr marL="8534507" indent="0">
              <a:buNone/>
              <a:defRPr sz="2667"/>
            </a:lvl8pPr>
            <a:lvl9pPr marL="9753722" indent="0">
              <a:buNone/>
              <a:defRPr sz="266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7F48B-BFD5-B04F-8DD3-A9E0831D8946}" type="datetimeFigureOut">
              <a:rPr lang="en-US" smtClean="0"/>
              <a:t>6/9/17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973671"/>
            <a:ext cx="23660100" cy="353483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885950" y="4868333"/>
            <a:ext cx="23660100" cy="1160356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885950" y="16950271"/>
            <a:ext cx="6172200" cy="973667"/>
          </a:xfrm>
          <a:prstGeom prst="rect">
            <a:avLst/>
          </a:prstGeom>
        </p:spPr>
        <p:txBody>
          <a:bodyPr vert="horz" lIns="91440" tIns="45720" rIns="91440" bIns="45720" rtlCol="0" anchor="ctr"/>
          <a:lstStyle>
            <a:lvl1pPr algn="l">
              <a:defRPr sz="3200">
                <a:solidFill>
                  <a:schemeClr val="tx1">
                    <a:tint val="75000"/>
                  </a:schemeClr>
                </a:solidFill>
              </a:defRPr>
            </a:lvl1pPr>
          </a:lstStyle>
          <a:p>
            <a:fld id="{B217F48B-BFD5-B04F-8DD3-A9E0831D8946}" type="datetimeFigureOut">
              <a:rPr lang="en-US" smtClean="0"/>
              <a:t>6/9/17</a:t>
            </a:fld>
            <a:endParaRPr lang="en-US"/>
          </a:p>
        </p:txBody>
      </p:sp>
      <p:sp>
        <p:nvSpPr>
          <p:cNvPr id="5" name="Footer Placeholder 4"/>
          <p:cNvSpPr>
            <a:spLocks noGrp="1"/>
          </p:cNvSpPr>
          <p:nvPr>
            <p:ph type="ftr" sz="quarter" idx="3"/>
          </p:nvPr>
        </p:nvSpPr>
        <p:spPr>
          <a:xfrm>
            <a:off x="9086850" y="16950271"/>
            <a:ext cx="9258300" cy="973667"/>
          </a:xfrm>
          <a:prstGeom prst="rect">
            <a:avLst/>
          </a:prstGeom>
        </p:spPr>
        <p:txBody>
          <a:bodyPr vert="horz" lIns="91440" tIns="45720" rIns="91440" bIns="45720" rtlCol="0" anchor="ctr"/>
          <a:lstStyle>
            <a:lvl1pPr algn="ctr">
              <a:defRPr sz="3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16950271"/>
            <a:ext cx="6172200" cy="973667"/>
          </a:xfrm>
          <a:prstGeom prst="rect">
            <a:avLst/>
          </a:prstGeom>
        </p:spPr>
        <p:txBody>
          <a:bodyPr vert="horz" lIns="91440" tIns="45720" rIns="91440" bIns="45720" rtlCol="0" anchor="ctr"/>
          <a:lstStyle>
            <a:lvl1pPr algn="r">
              <a:defRPr sz="3200">
                <a:solidFill>
                  <a:schemeClr val="tx1">
                    <a:tint val="75000"/>
                  </a:schemeClr>
                </a:solidFill>
              </a:defRPr>
            </a:lvl1pPr>
          </a:lstStyle>
          <a:p>
            <a:fld id="{D82DE933-C8C2-F34B-B222-402A754A1B2D}" type="slidenum">
              <a:rPr lang="en-US" smtClean="0"/>
              <a:t>‹#›</a:t>
            </a:fld>
            <a:endParaRPr lang="en-US"/>
          </a:p>
        </p:txBody>
      </p:sp>
    </p:spTree>
    <p:extLst>
      <p:ext uri="{BB962C8B-B14F-4D97-AF65-F5344CB8AC3E}">
        <p14:creationId xmlns:p14="http://schemas.microsoft.com/office/powerpoint/2010/main" val="14474819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438430" rtl="0" eaLnBrk="1" latinLnBrk="0" hangingPunct="1">
        <a:lnSpc>
          <a:spcPct val="90000"/>
        </a:lnSpc>
        <a:spcBef>
          <a:spcPct val="0"/>
        </a:spcBef>
        <a:buNone/>
        <a:defRPr sz="11733" kern="1200">
          <a:solidFill>
            <a:schemeClr val="tx1"/>
          </a:solidFill>
          <a:latin typeface="+mj-lt"/>
          <a:ea typeface="+mj-ea"/>
          <a:cs typeface="+mj-cs"/>
        </a:defRPr>
      </a:lvl1pPr>
    </p:titleStyle>
    <p:bodyStyle>
      <a:lvl1pPr marL="609608" indent="-609608" algn="l" defTabSz="2438430" rtl="0" eaLnBrk="1" latinLnBrk="0" hangingPunct="1">
        <a:lnSpc>
          <a:spcPct val="90000"/>
        </a:lnSpc>
        <a:spcBef>
          <a:spcPts val="2667"/>
        </a:spcBef>
        <a:buFont typeface="Arial" panose="020B0604020202020204" pitchFamily="34" charset="0"/>
        <a:buChar char="•"/>
        <a:defRPr sz="7467" kern="1200">
          <a:solidFill>
            <a:schemeClr val="tx1"/>
          </a:solidFill>
          <a:latin typeface="+mn-lt"/>
          <a:ea typeface="+mn-ea"/>
          <a:cs typeface="+mn-cs"/>
        </a:defRPr>
      </a:lvl1pPr>
      <a:lvl2pPr marL="1828823" indent="-609608" algn="l" defTabSz="2438430" rtl="0" eaLnBrk="1" latinLnBrk="0" hangingPunct="1">
        <a:lnSpc>
          <a:spcPct val="90000"/>
        </a:lnSpc>
        <a:spcBef>
          <a:spcPts val="1333"/>
        </a:spcBef>
        <a:buFont typeface="Arial" panose="020B0604020202020204" pitchFamily="34" charset="0"/>
        <a:buChar char="•"/>
        <a:defRPr sz="6400" kern="1200">
          <a:solidFill>
            <a:schemeClr val="tx1"/>
          </a:solidFill>
          <a:latin typeface="+mn-lt"/>
          <a:ea typeface="+mn-ea"/>
          <a:cs typeface="+mn-cs"/>
        </a:defRPr>
      </a:lvl2pPr>
      <a:lvl3pPr marL="3048038" indent="-609608" algn="l" defTabSz="2438430" rtl="0" eaLnBrk="1" latinLnBrk="0" hangingPunct="1">
        <a:lnSpc>
          <a:spcPct val="90000"/>
        </a:lnSpc>
        <a:spcBef>
          <a:spcPts val="1333"/>
        </a:spcBef>
        <a:buFont typeface="Arial" panose="020B0604020202020204" pitchFamily="34" charset="0"/>
        <a:buChar char="•"/>
        <a:defRPr sz="5333" kern="1200">
          <a:solidFill>
            <a:schemeClr val="tx1"/>
          </a:solidFill>
          <a:latin typeface="+mn-lt"/>
          <a:ea typeface="+mn-ea"/>
          <a:cs typeface="+mn-cs"/>
        </a:defRPr>
      </a:lvl3pPr>
      <a:lvl4pPr marL="4267253"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4pPr>
      <a:lvl5pPr marL="5486469"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5pPr>
      <a:lvl6pPr marL="6705684"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6pPr>
      <a:lvl7pPr marL="7924899"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7pPr>
      <a:lvl8pPr marL="9144114"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8pPr>
      <a:lvl9pPr marL="10363330"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9pPr>
    </p:bodyStyle>
    <p:otherStyle>
      <a:defPPr>
        <a:defRPr lang="en-US"/>
      </a:defPPr>
      <a:lvl1pPr marL="0" algn="l" defTabSz="2438430" rtl="0" eaLnBrk="1" latinLnBrk="0" hangingPunct="1">
        <a:defRPr sz="4800" kern="1200">
          <a:solidFill>
            <a:schemeClr val="tx1"/>
          </a:solidFill>
          <a:latin typeface="+mn-lt"/>
          <a:ea typeface="+mn-ea"/>
          <a:cs typeface="+mn-cs"/>
        </a:defRPr>
      </a:lvl1pPr>
      <a:lvl2pPr marL="1219215" algn="l" defTabSz="2438430" rtl="0" eaLnBrk="1" latinLnBrk="0" hangingPunct="1">
        <a:defRPr sz="4800" kern="1200">
          <a:solidFill>
            <a:schemeClr val="tx1"/>
          </a:solidFill>
          <a:latin typeface="+mn-lt"/>
          <a:ea typeface="+mn-ea"/>
          <a:cs typeface="+mn-cs"/>
        </a:defRPr>
      </a:lvl2pPr>
      <a:lvl3pPr marL="2438430" algn="l" defTabSz="2438430" rtl="0" eaLnBrk="1" latinLnBrk="0" hangingPunct="1">
        <a:defRPr sz="4800" kern="1200">
          <a:solidFill>
            <a:schemeClr val="tx1"/>
          </a:solidFill>
          <a:latin typeface="+mn-lt"/>
          <a:ea typeface="+mn-ea"/>
          <a:cs typeface="+mn-cs"/>
        </a:defRPr>
      </a:lvl3pPr>
      <a:lvl4pPr marL="3657646" algn="l" defTabSz="2438430" rtl="0" eaLnBrk="1" latinLnBrk="0" hangingPunct="1">
        <a:defRPr sz="4800" kern="1200">
          <a:solidFill>
            <a:schemeClr val="tx1"/>
          </a:solidFill>
          <a:latin typeface="+mn-lt"/>
          <a:ea typeface="+mn-ea"/>
          <a:cs typeface="+mn-cs"/>
        </a:defRPr>
      </a:lvl4pPr>
      <a:lvl5pPr marL="4876861" algn="l" defTabSz="2438430" rtl="0" eaLnBrk="1" latinLnBrk="0" hangingPunct="1">
        <a:defRPr sz="4800" kern="1200">
          <a:solidFill>
            <a:schemeClr val="tx1"/>
          </a:solidFill>
          <a:latin typeface="+mn-lt"/>
          <a:ea typeface="+mn-ea"/>
          <a:cs typeface="+mn-cs"/>
        </a:defRPr>
      </a:lvl5pPr>
      <a:lvl6pPr marL="6096076" algn="l" defTabSz="2438430" rtl="0" eaLnBrk="1" latinLnBrk="0" hangingPunct="1">
        <a:defRPr sz="4800" kern="1200">
          <a:solidFill>
            <a:schemeClr val="tx1"/>
          </a:solidFill>
          <a:latin typeface="+mn-lt"/>
          <a:ea typeface="+mn-ea"/>
          <a:cs typeface="+mn-cs"/>
        </a:defRPr>
      </a:lvl6pPr>
      <a:lvl7pPr marL="7315291" algn="l" defTabSz="2438430" rtl="0" eaLnBrk="1" latinLnBrk="0" hangingPunct="1">
        <a:defRPr sz="4800" kern="1200">
          <a:solidFill>
            <a:schemeClr val="tx1"/>
          </a:solidFill>
          <a:latin typeface="+mn-lt"/>
          <a:ea typeface="+mn-ea"/>
          <a:cs typeface="+mn-cs"/>
        </a:defRPr>
      </a:lvl7pPr>
      <a:lvl8pPr marL="8534507" algn="l" defTabSz="2438430" rtl="0" eaLnBrk="1" latinLnBrk="0" hangingPunct="1">
        <a:defRPr sz="4800" kern="1200">
          <a:solidFill>
            <a:schemeClr val="tx1"/>
          </a:solidFill>
          <a:latin typeface="+mn-lt"/>
          <a:ea typeface="+mn-ea"/>
          <a:cs typeface="+mn-cs"/>
        </a:defRPr>
      </a:lvl8pPr>
      <a:lvl9pPr marL="9753722" algn="l" defTabSz="2438430" rtl="0" eaLnBrk="1" latinLnBrk="0" hangingPunct="1">
        <a:defRPr sz="4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0" Type="http://schemas.openxmlformats.org/officeDocument/2006/relationships/image" Target="../media/image10.jpeg"/><Relationship Id="rId21" Type="http://schemas.microsoft.com/office/2007/relationships/hdphoto" Target="../media/hdphoto10.wdp"/><Relationship Id="rId22" Type="http://schemas.openxmlformats.org/officeDocument/2006/relationships/image" Target="../media/image11.jpeg"/><Relationship Id="rId23" Type="http://schemas.microsoft.com/office/2007/relationships/hdphoto" Target="../media/hdphoto11.wdp"/><Relationship Id="rId24" Type="http://schemas.openxmlformats.org/officeDocument/2006/relationships/image" Target="../media/image12.jpeg"/><Relationship Id="rId25" Type="http://schemas.microsoft.com/office/2007/relationships/hdphoto" Target="../media/hdphoto12.wdp"/><Relationship Id="rId26" Type="http://schemas.openxmlformats.org/officeDocument/2006/relationships/image" Target="../media/image13.jpeg"/><Relationship Id="rId27" Type="http://schemas.microsoft.com/office/2007/relationships/hdphoto" Target="../media/hdphoto13.wdp"/><Relationship Id="rId28" Type="http://schemas.openxmlformats.org/officeDocument/2006/relationships/image" Target="../media/image14.jpeg"/><Relationship Id="rId29" Type="http://schemas.microsoft.com/office/2007/relationships/hdphoto" Target="../media/hdphoto14.wdp"/><Relationship Id="rId1" Type="http://schemas.openxmlformats.org/officeDocument/2006/relationships/slideLayout" Target="../slideLayouts/slideLayout1.xml"/><Relationship Id="rId2" Type="http://schemas.openxmlformats.org/officeDocument/2006/relationships/image" Target="../media/image1.jpeg"/><Relationship Id="rId3" Type="http://schemas.microsoft.com/office/2007/relationships/hdphoto" Target="../media/hdphoto1.wdp"/><Relationship Id="rId4" Type="http://schemas.openxmlformats.org/officeDocument/2006/relationships/image" Target="../media/image2.jpeg"/><Relationship Id="rId5" Type="http://schemas.microsoft.com/office/2007/relationships/hdphoto" Target="../media/hdphoto2.wdp"/><Relationship Id="rId30" Type="http://schemas.openxmlformats.org/officeDocument/2006/relationships/image" Target="../media/image15.jpeg"/><Relationship Id="rId31" Type="http://schemas.microsoft.com/office/2007/relationships/hdphoto" Target="../media/hdphoto15.wdp"/><Relationship Id="rId32" Type="http://schemas.openxmlformats.org/officeDocument/2006/relationships/image" Target="../media/image16.jpeg"/><Relationship Id="rId9" Type="http://schemas.microsoft.com/office/2007/relationships/hdphoto" Target="../media/hdphoto4.wdp"/><Relationship Id="rId6" Type="http://schemas.openxmlformats.org/officeDocument/2006/relationships/image" Target="../media/image3.jpeg"/><Relationship Id="rId7" Type="http://schemas.microsoft.com/office/2007/relationships/hdphoto" Target="../media/hdphoto3.wdp"/><Relationship Id="rId8" Type="http://schemas.openxmlformats.org/officeDocument/2006/relationships/image" Target="../media/image4.jpeg"/><Relationship Id="rId33" Type="http://schemas.microsoft.com/office/2007/relationships/hdphoto" Target="../media/hdphoto16.wdp"/><Relationship Id="rId34" Type="http://schemas.openxmlformats.org/officeDocument/2006/relationships/image" Target="../media/image17.jpeg"/><Relationship Id="rId35" Type="http://schemas.microsoft.com/office/2007/relationships/hdphoto" Target="../media/hdphoto17.wdp"/><Relationship Id="rId36" Type="http://schemas.microsoft.com/office/2007/relationships/hdphoto" Target="../media/hdphoto18.wdp"/><Relationship Id="rId10" Type="http://schemas.openxmlformats.org/officeDocument/2006/relationships/image" Target="../media/image5.jpeg"/><Relationship Id="rId11" Type="http://schemas.microsoft.com/office/2007/relationships/hdphoto" Target="../media/hdphoto5.wdp"/><Relationship Id="rId12" Type="http://schemas.openxmlformats.org/officeDocument/2006/relationships/image" Target="../media/image6.jpeg"/><Relationship Id="rId13" Type="http://schemas.microsoft.com/office/2007/relationships/hdphoto" Target="../media/hdphoto6.wdp"/><Relationship Id="rId14" Type="http://schemas.openxmlformats.org/officeDocument/2006/relationships/image" Target="../media/image7.jpeg"/><Relationship Id="rId15" Type="http://schemas.microsoft.com/office/2007/relationships/hdphoto" Target="../media/hdphoto7.wdp"/><Relationship Id="rId16" Type="http://schemas.openxmlformats.org/officeDocument/2006/relationships/image" Target="../media/image8.jpeg"/><Relationship Id="rId17" Type="http://schemas.microsoft.com/office/2007/relationships/hdphoto" Target="../media/hdphoto8.wdp"/><Relationship Id="rId18" Type="http://schemas.openxmlformats.org/officeDocument/2006/relationships/image" Target="../media/image9.jpeg"/><Relationship Id="rId19" Type="http://schemas.microsoft.com/office/2007/relationships/hdphoto" Target="../media/hdphoto9.wdp"/><Relationship Id="rId37" Type="http://schemas.microsoft.com/office/2007/relationships/hdphoto" Target="../media/hdphoto19.wdp"/><Relationship Id="rId38" Type="http://schemas.microsoft.com/office/2007/relationships/hdphoto" Target="../media/hdphoto20.wdp"/></Relationships>
</file>

<file path=ppt/slides/_rels/slide4.xml.rels><?xml version="1.0" encoding="UTF-8" standalone="yes"?>
<Relationships xmlns="http://schemas.openxmlformats.org/package/2006/relationships"><Relationship Id="rId9" Type="http://schemas.openxmlformats.org/officeDocument/2006/relationships/image" Target="../media/image23.png"/><Relationship Id="rId20" Type="http://schemas.openxmlformats.org/officeDocument/2006/relationships/image" Target="../media/image33.png"/><Relationship Id="rId21" Type="http://schemas.openxmlformats.org/officeDocument/2006/relationships/image" Target="../media/image34.png"/><Relationship Id="rId22" Type="http://schemas.openxmlformats.org/officeDocument/2006/relationships/image" Target="../media/image35.png"/><Relationship Id="rId23" Type="http://schemas.openxmlformats.org/officeDocument/2006/relationships/image" Target="../media/image36.png"/><Relationship Id="rId24" Type="http://schemas.openxmlformats.org/officeDocument/2006/relationships/image" Target="../media/image37.png"/><Relationship Id="rId10" Type="http://schemas.openxmlformats.org/officeDocument/2006/relationships/image" Target="../media/image24.tiff"/><Relationship Id="rId11" Type="http://schemas.openxmlformats.org/officeDocument/2006/relationships/image" Target="../media/image25.png"/><Relationship Id="rId12" Type="http://schemas.microsoft.com/office/2007/relationships/hdphoto" Target="../media/hdphoto23.wdp"/><Relationship Id="rId13" Type="http://schemas.openxmlformats.org/officeDocument/2006/relationships/image" Target="../media/image26.png"/><Relationship Id="rId14" Type="http://schemas.openxmlformats.org/officeDocument/2006/relationships/image" Target="../media/image27.png"/><Relationship Id="rId15" Type="http://schemas.openxmlformats.org/officeDocument/2006/relationships/image" Target="../media/image28.png"/><Relationship Id="rId16" Type="http://schemas.openxmlformats.org/officeDocument/2006/relationships/image" Target="../media/image29.png"/><Relationship Id="rId17" Type="http://schemas.openxmlformats.org/officeDocument/2006/relationships/image" Target="../media/image30.png"/><Relationship Id="rId18" Type="http://schemas.openxmlformats.org/officeDocument/2006/relationships/image" Target="../media/image31.png"/><Relationship Id="rId19"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image" Target="../media/image18.tiff"/><Relationship Id="rId3" Type="http://schemas.openxmlformats.org/officeDocument/2006/relationships/image" Target="../media/image19.jpeg"/><Relationship Id="rId4" Type="http://schemas.microsoft.com/office/2007/relationships/hdphoto" Target="../media/hdphoto21.wdp"/><Relationship Id="rId5" Type="http://schemas.openxmlformats.org/officeDocument/2006/relationships/image" Target="../media/image20.jpeg"/><Relationship Id="rId6" Type="http://schemas.microsoft.com/office/2007/relationships/hdphoto" Target="../media/hdphoto22.wdp"/><Relationship Id="rId7" Type="http://schemas.openxmlformats.org/officeDocument/2006/relationships/image" Target="../media/image21.png"/><Relationship Id="rId8"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825570" y="12189287"/>
            <a:ext cx="2374972" cy="974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p:cNvSpPr/>
          <p:nvPr/>
        </p:nvSpPr>
        <p:spPr>
          <a:xfrm>
            <a:off x="17827598" y="10163635"/>
            <a:ext cx="74068" cy="775479"/>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p:cNvSpPr/>
          <p:nvPr/>
        </p:nvSpPr>
        <p:spPr>
          <a:xfrm>
            <a:off x="17716498" y="8731933"/>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p:cNvSpPr/>
          <p:nvPr/>
        </p:nvSpPr>
        <p:spPr>
          <a:xfrm>
            <a:off x="17790565" y="9644570"/>
            <a:ext cx="148134" cy="389043"/>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p:cNvSpPr/>
          <p:nvPr/>
        </p:nvSpPr>
        <p:spPr>
          <a:xfrm>
            <a:off x="17568362" y="8505226"/>
            <a:ext cx="592538" cy="97260"/>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p:cNvSpPr/>
          <p:nvPr/>
        </p:nvSpPr>
        <p:spPr>
          <a:xfrm>
            <a:off x="17272095" y="8227018"/>
            <a:ext cx="1185075" cy="48631"/>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p:cNvSpPr/>
          <p:nvPr/>
        </p:nvSpPr>
        <p:spPr>
          <a:xfrm rot="10800000">
            <a:off x="17716499" y="11588515"/>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rot="10800000">
            <a:off x="17790565" y="11069293"/>
            <a:ext cx="148134" cy="38904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p:cNvSpPr/>
          <p:nvPr/>
        </p:nvSpPr>
        <p:spPr>
          <a:xfrm rot="10800000">
            <a:off x="17568363" y="11913215"/>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p:cNvSpPr/>
          <p:nvPr/>
        </p:nvSpPr>
        <p:spPr>
          <a:xfrm rot="10800000">
            <a:off x="17272095" y="12140656"/>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p:cNvSpPr/>
          <p:nvPr/>
        </p:nvSpPr>
        <p:spPr>
          <a:xfrm>
            <a:off x="17568362" y="8405650"/>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p:cNvSpPr/>
          <p:nvPr/>
        </p:nvSpPr>
        <p:spPr>
          <a:xfrm>
            <a:off x="17272095" y="8176423"/>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p:cNvSpPr/>
          <p:nvPr/>
        </p:nvSpPr>
        <p:spPr>
          <a:xfrm>
            <a:off x="17790564" y="9255527"/>
            <a:ext cx="148134" cy="38904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p:cNvSpPr/>
          <p:nvPr/>
        </p:nvSpPr>
        <p:spPr>
          <a:xfrm>
            <a:off x="17420228" y="9849182"/>
            <a:ext cx="148134" cy="38904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p:cNvSpPr/>
          <p:nvPr/>
        </p:nvSpPr>
        <p:spPr>
          <a:xfrm>
            <a:off x="17716498" y="8920319"/>
            <a:ext cx="296269" cy="194521"/>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ectangle 101"/>
          <p:cNvSpPr/>
          <p:nvPr/>
        </p:nvSpPr>
        <p:spPr>
          <a:xfrm>
            <a:off x="17012859" y="9777066"/>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p:cNvSpPr/>
          <p:nvPr/>
        </p:nvSpPr>
        <p:spPr>
          <a:xfrm>
            <a:off x="17012859" y="10130122"/>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p:cNvSpPr/>
          <p:nvPr/>
        </p:nvSpPr>
        <p:spPr>
          <a:xfrm>
            <a:off x="16303533" y="10004258"/>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p:cNvSpPr/>
          <p:nvPr/>
        </p:nvSpPr>
        <p:spPr>
          <a:xfrm>
            <a:off x="16303533" y="9752420"/>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p:cNvSpPr/>
          <p:nvPr/>
        </p:nvSpPr>
        <p:spPr>
          <a:xfrm>
            <a:off x="16295917" y="10252026"/>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Rectangle 106"/>
          <p:cNvSpPr/>
          <p:nvPr/>
        </p:nvSpPr>
        <p:spPr>
          <a:xfrm rot="10800000">
            <a:off x="14968327" y="10332999"/>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Rectangle 107"/>
          <p:cNvSpPr/>
          <p:nvPr/>
        </p:nvSpPr>
        <p:spPr>
          <a:xfrm rot="10800000">
            <a:off x="14975390" y="10129746"/>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Rectangle 108"/>
          <p:cNvSpPr/>
          <p:nvPr/>
        </p:nvSpPr>
        <p:spPr>
          <a:xfrm rot="10800000">
            <a:off x="14976646" y="9926493"/>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Rectangle 109"/>
          <p:cNvSpPr/>
          <p:nvPr/>
        </p:nvSpPr>
        <p:spPr>
          <a:xfrm rot="10800000">
            <a:off x="14976646" y="9723240"/>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 name="Curved Connector 3"/>
          <p:cNvCxnSpPr>
            <a:stCxn id="47" idx="3"/>
            <a:endCxn id="107" idx="0"/>
          </p:cNvCxnSpPr>
          <p:nvPr/>
        </p:nvCxnSpPr>
        <p:spPr>
          <a:xfrm rot="10800000">
            <a:off x="15560865" y="10381631"/>
            <a:ext cx="1711231" cy="1783341"/>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a:stCxn id="46" idx="3"/>
            <a:endCxn id="106" idx="2"/>
          </p:cNvCxnSpPr>
          <p:nvPr/>
        </p:nvCxnSpPr>
        <p:spPr>
          <a:xfrm rot="10800000">
            <a:off x="16592188" y="10349288"/>
            <a:ext cx="976177" cy="1612559"/>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44" idx="3"/>
            <a:endCxn id="103" idx="2"/>
          </p:cNvCxnSpPr>
          <p:nvPr/>
        </p:nvCxnSpPr>
        <p:spPr>
          <a:xfrm rot="10800000">
            <a:off x="17160995" y="10324642"/>
            <a:ext cx="555505" cy="1361132"/>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45" idx="3"/>
            <a:endCxn id="99" idx="2"/>
          </p:cNvCxnSpPr>
          <p:nvPr/>
        </p:nvCxnSpPr>
        <p:spPr>
          <a:xfrm rot="10800000">
            <a:off x="17494295" y="10238226"/>
            <a:ext cx="296270" cy="1025589"/>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6" idx="0"/>
            <a:endCxn id="104" idx="2"/>
          </p:cNvCxnSpPr>
          <p:nvPr/>
        </p:nvCxnSpPr>
        <p:spPr>
          <a:xfrm flipV="1">
            <a:off x="16592186" y="10101518"/>
            <a:ext cx="7616" cy="150508"/>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4" idx="0"/>
            <a:endCxn id="105" idx="2"/>
          </p:cNvCxnSpPr>
          <p:nvPr/>
        </p:nvCxnSpPr>
        <p:spPr>
          <a:xfrm flipV="1">
            <a:off x="16599802" y="9849680"/>
            <a:ext cx="0" cy="154578"/>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7" idx="2"/>
            <a:endCxn id="108" idx="0"/>
          </p:cNvCxnSpPr>
          <p:nvPr/>
        </p:nvCxnSpPr>
        <p:spPr>
          <a:xfrm flipV="1">
            <a:off x="15560864" y="10178376"/>
            <a:ext cx="7063" cy="15462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8" idx="2"/>
            <a:endCxn id="109" idx="0"/>
          </p:cNvCxnSpPr>
          <p:nvPr/>
        </p:nvCxnSpPr>
        <p:spPr>
          <a:xfrm flipV="1">
            <a:off x="15567926" y="9975123"/>
            <a:ext cx="1256" cy="15462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9" idx="2"/>
            <a:endCxn id="110" idx="0"/>
          </p:cNvCxnSpPr>
          <p:nvPr/>
        </p:nvCxnSpPr>
        <p:spPr>
          <a:xfrm flipV="1">
            <a:off x="15569182" y="9771870"/>
            <a:ext cx="0" cy="15462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a:stCxn id="47" idx="2"/>
            <a:endCxn id="46" idx="0"/>
          </p:cNvCxnSpPr>
          <p:nvPr/>
        </p:nvCxnSpPr>
        <p:spPr>
          <a:xfrm flipV="1">
            <a:off x="17864632" y="12010475"/>
            <a:ext cx="1" cy="13018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6" idx="2"/>
            <a:endCxn id="44" idx="0"/>
          </p:cNvCxnSpPr>
          <p:nvPr/>
        </p:nvCxnSpPr>
        <p:spPr>
          <a:xfrm flipV="1">
            <a:off x="17864632" y="11783035"/>
            <a:ext cx="0" cy="13018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4" idx="2"/>
            <a:endCxn id="45" idx="0"/>
          </p:cNvCxnSpPr>
          <p:nvPr/>
        </p:nvCxnSpPr>
        <p:spPr>
          <a:xfrm flipV="1">
            <a:off x="17864632" y="11458336"/>
            <a:ext cx="0" cy="130179"/>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5" idx="2"/>
            <a:endCxn id="39" idx="2"/>
          </p:cNvCxnSpPr>
          <p:nvPr/>
        </p:nvCxnSpPr>
        <p:spPr>
          <a:xfrm flipV="1">
            <a:off x="17864632" y="10939114"/>
            <a:ext cx="0" cy="130179"/>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9" idx="0"/>
            <a:endCxn id="41" idx="2"/>
          </p:cNvCxnSpPr>
          <p:nvPr/>
        </p:nvCxnSpPr>
        <p:spPr>
          <a:xfrm flipV="1">
            <a:off x="17864632" y="10033612"/>
            <a:ext cx="0" cy="13002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7" idx="0"/>
            <a:endCxn id="100" idx="2"/>
          </p:cNvCxnSpPr>
          <p:nvPr/>
        </p:nvCxnSpPr>
        <p:spPr>
          <a:xfrm flipV="1">
            <a:off x="17864632" y="9114840"/>
            <a:ext cx="1" cy="140687"/>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0" idx="0"/>
            <a:endCxn id="42" idx="2"/>
          </p:cNvCxnSpPr>
          <p:nvPr/>
        </p:nvCxnSpPr>
        <p:spPr>
          <a:xfrm flipH="1" flipV="1">
            <a:off x="17864632" y="8602486"/>
            <a:ext cx="1" cy="12944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4" idx="0"/>
            <a:endCxn id="43" idx="2"/>
          </p:cNvCxnSpPr>
          <p:nvPr/>
        </p:nvCxnSpPr>
        <p:spPr>
          <a:xfrm flipV="1">
            <a:off x="17864632" y="8275648"/>
            <a:ext cx="1" cy="13000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99" idx="0"/>
            <a:endCxn id="97" idx="1"/>
          </p:cNvCxnSpPr>
          <p:nvPr/>
        </p:nvCxnSpPr>
        <p:spPr>
          <a:xfrm rot="5400000" flipH="1" flipV="1">
            <a:off x="17442864" y="9501482"/>
            <a:ext cx="399133" cy="296269"/>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3" idx="0"/>
            <a:endCxn id="102" idx="2"/>
          </p:cNvCxnSpPr>
          <p:nvPr/>
        </p:nvCxnSpPr>
        <p:spPr>
          <a:xfrm flipV="1">
            <a:off x="17160993" y="9971587"/>
            <a:ext cx="0" cy="15853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110" idx="2"/>
            <a:endCxn id="74" idx="1"/>
          </p:cNvCxnSpPr>
          <p:nvPr/>
        </p:nvCxnSpPr>
        <p:spPr>
          <a:xfrm rot="5400000" flipH="1" flipV="1">
            <a:off x="15659389" y="8110533"/>
            <a:ext cx="1522501" cy="1702912"/>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105" idx="0"/>
            <a:endCxn id="64" idx="1"/>
          </p:cNvCxnSpPr>
          <p:nvPr/>
        </p:nvCxnSpPr>
        <p:spPr>
          <a:xfrm rot="5400000" flipH="1" flipV="1">
            <a:off x="16435012" y="8619070"/>
            <a:ext cx="1298140" cy="968560"/>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102" idx="0"/>
            <a:endCxn id="40" idx="1"/>
          </p:cNvCxnSpPr>
          <p:nvPr/>
        </p:nvCxnSpPr>
        <p:spPr>
          <a:xfrm rot="5400000" flipH="1" flipV="1">
            <a:off x="16964809" y="9025377"/>
            <a:ext cx="947872" cy="555504"/>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rot="10800000">
            <a:off x="17272094" y="12383366"/>
            <a:ext cx="1185075" cy="48631"/>
          </a:xfrm>
          <a:prstGeom prst="rect">
            <a:avLst/>
          </a:prstGeom>
          <a:solidFill>
            <a:srgbClr val="DADAD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85319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0" y="1"/>
            <a:ext cx="27432000" cy="9864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Deep Stereo Human </a:t>
            </a:r>
            <a:r>
              <a:rPr lang="en-US" dirty="0" err="1" smtClean="0"/>
              <a:t>Keypoint</a:t>
            </a:r>
            <a:r>
              <a:rPr lang="en-US" dirty="0" smtClean="0"/>
              <a:t> Estimation for Understanding of 3D Human Pose </a:t>
            </a:r>
            <a:endParaRPr lang="en-US" dirty="0"/>
          </a:p>
        </p:txBody>
      </p:sp>
      <p:sp>
        <p:nvSpPr>
          <p:cNvPr id="82" name="Rectangle 81"/>
          <p:cNvSpPr/>
          <p:nvPr/>
        </p:nvSpPr>
        <p:spPr>
          <a:xfrm>
            <a:off x="1" y="3896798"/>
            <a:ext cx="11054388" cy="911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Framework</a:t>
            </a:r>
            <a:endParaRPr lang="en-US" dirty="0"/>
          </a:p>
        </p:txBody>
      </p:sp>
      <p:sp>
        <p:nvSpPr>
          <p:cNvPr id="71" name="Rounded Rectangle 70"/>
          <p:cNvSpPr/>
          <p:nvPr/>
        </p:nvSpPr>
        <p:spPr>
          <a:xfrm>
            <a:off x="166255" y="1164770"/>
            <a:ext cx="10888133" cy="2555576"/>
          </a:xfrm>
          <a:prstGeom prst="roundRect">
            <a:avLst>
              <a:gd name="adj" fmla="val 9764"/>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thaiDist"/>
            <a:r>
              <a:rPr lang="en-US" sz="1600" dirty="0" smtClean="0">
                <a:solidFill>
                  <a:schemeClr val="tx1"/>
                </a:solidFill>
              </a:rPr>
              <a:t>Abstract: Body language is an important mode of human-to-human communication. The way we move says a great deal about our intentions. An artificial agent that can accurately estimate human pose (especially for an arbitrary number of humans simultaneously) in real time is well on its way to effective, safe, and complex interaction with humans. Consider the case of an autonomous vehicle. At a bare minimum, the vehicle must be able to detect and roughly localize pedestrians. Obviously this is prerequisite to avoiding fatal accidents. But what if a police officer standing at an intersection uses hand signals to direct traffic? Will the car be able to follow the officer's commands? Or will the car freeze, unable to comprehend anything more about the situation than the fact that a pedestrian is standing in the </a:t>
            </a:r>
            <a:r>
              <a:rPr lang="en-US" sz="1600" dirty="0" err="1" smtClean="0">
                <a:solidFill>
                  <a:schemeClr val="tx1"/>
                </a:solidFill>
              </a:rPr>
              <a:t>road?This</a:t>
            </a:r>
            <a:r>
              <a:rPr lang="en-US" sz="1600" dirty="0" smtClean="0">
                <a:solidFill>
                  <a:schemeClr val="tx1"/>
                </a:solidFill>
              </a:rPr>
              <a:t> paper considers the problem of human pose estimation within the context of autonomous driving. Specifically, we exam a front-facing stereo camera configuration with one camera placed at the front left corner and another at the front right corner of the windshield.</a:t>
            </a:r>
            <a:endParaRPr lang="en-US" sz="1600" dirty="0">
              <a:solidFill>
                <a:schemeClr val="tx1"/>
              </a:solidFill>
            </a:endParaRPr>
          </a:p>
        </p:txBody>
      </p:sp>
      <p:grpSp>
        <p:nvGrpSpPr>
          <p:cNvPr id="78" name="Group 77"/>
          <p:cNvGrpSpPr/>
          <p:nvPr/>
        </p:nvGrpSpPr>
        <p:grpSpPr>
          <a:xfrm>
            <a:off x="1189987" y="8041677"/>
            <a:ext cx="4747973" cy="9793593"/>
            <a:chOff x="1189987" y="8041677"/>
            <a:chExt cx="4747973" cy="9793593"/>
          </a:xfrm>
        </p:grpSpPr>
        <p:sp>
          <p:nvSpPr>
            <p:cNvPr id="39" name="Rectangle 38"/>
            <p:cNvSpPr/>
            <p:nvPr/>
          </p:nvSpPr>
          <p:spPr>
            <a:xfrm>
              <a:off x="4630349" y="13738998"/>
              <a:ext cx="89121" cy="1414102"/>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p:cNvSpPr/>
            <p:nvPr/>
          </p:nvSpPr>
          <p:spPr>
            <a:xfrm>
              <a:off x="4496671" y="9491965"/>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p:cNvSpPr/>
            <p:nvPr/>
          </p:nvSpPr>
          <p:spPr>
            <a:xfrm>
              <a:off x="4585791" y="11156177"/>
              <a:ext cx="178239" cy="709428"/>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p:cNvSpPr/>
            <p:nvPr/>
          </p:nvSpPr>
          <p:spPr>
            <a:xfrm>
              <a:off x="4318428" y="9078561"/>
              <a:ext cx="712960" cy="177356"/>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p:cNvSpPr/>
            <p:nvPr/>
          </p:nvSpPr>
          <p:spPr>
            <a:xfrm>
              <a:off x="3961951" y="8571242"/>
              <a:ext cx="1425918" cy="8868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p:cNvSpPr/>
            <p:nvPr/>
          </p:nvSpPr>
          <p:spPr>
            <a:xfrm rot="10800000">
              <a:off x="4496672" y="16337298"/>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rot="10800000">
              <a:off x="4585791" y="15390485"/>
              <a:ext cx="178239" cy="709428"/>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p:cNvSpPr/>
            <p:nvPr/>
          </p:nvSpPr>
          <p:spPr>
            <a:xfrm rot="10800000">
              <a:off x="4318430" y="16929395"/>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p:cNvSpPr/>
            <p:nvPr/>
          </p:nvSpPr>
          <p:spPr>
            <a:xfrm rot="10800000">
              <a:off x="3961951" y="17344137"/>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p:cNvSpPr/>
            <p:nvPr/>
          </p:nvSpPr>
          <p:spPr>
            <a:xfrm>
              <a:off x="4318428" y="8896982"/>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p:cNvSpPr/>
            <p:nvPr/>
          </p:nvSpPr>
          <p:spPr>
            <a:xfrm>
              <a:off x="3961951" y="8478982"/>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p:cNvSpPr/>
            <p:nvPr/>
          </p:nvSpPr>
          <p:spPr>
            <a:xfrm>
              <a:off x="4585791" y="10446749"/>
              <a:ext cx="178239" cy="709428"/>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p:cNvSpPr/>
            <p:nvPr/>
          </p:nvSpPr>
          <p:spPr>
            <a:xfrm>
              <a:off x="4140190" y="12927729"/>
              <a:ext cx="178239" cy="709428"/>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p:cNvSpPr/>
            <p:nvPr/>
          </p:nvSpPr>
          <p:spPr>
            <a:xfrm>
              <a:off x="4496671" y="9835491"/>
              <a:ext cx="356480" cy="35471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ectangle 101"/>
            <p:cNvSpPr/>
            <p:nvPr/>
          </p:nvSpPr>
          <p:spPr>
            <a:xfrm>
              <a:off x="3650031" y="12796225"/>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p:cNvSpPr/>
            <p:nvPr/>
          </p:nvSpPr>
          <p:spPr>
            <a:xfrm>
              <a:off x="3650031" y="13440029"/>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p:cNvSpPr/>
            <p:nvPr/>
          </p:nvSpPr>
          <p:spPr>
            <a:xfrm>
              <a:off x="2796547" y="13210513"/>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p:cNvSpPr/>
            <p:nvPr/>
          </p:nvSpPr>
          <p:spPr>
            <a:xfrm>
              <a:off x="2796547" y="12751282"/>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p:cNvSpPr/>
            <p:nvPr/>
          </p:nvSpPr>
          <p:spPr>
            <a:xfrm>
              <a:off x="2787383" y="13662324"/>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Rectangle 106"/>
            <p:cNvSpPr/>
            <p:nvPr/>
          </p:nvSpPr>
          <p:spPr>
            <a:xfrm rot="10800000">
              <a:off x="1189987" y="13809978"/>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Rectangle 107"/>
            <p:cNvSpPr/>
            <p:nvPr/>
          </p:nvSpPr>
          <p:spPr>
            <a:xfrm rot="10800000">
              <a:off x="1198485" y="13439343"/>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Rectangle 108"/>
            <p:cNvSpPr/>
            <p:nvPr/>
          </p:nvSpPr>
          <p:spPr>
            <a:xfrm rot="10800000">
              <a:off x="1199996" y="13068708"/>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Rectangle 109"/>
            <p:cNvSpPr/>
            <p:nvPr/>
          </p:nvSpPr>
          <p:spPr>
            <a:xfrm rot="10800000">
              <a:off x="1199996" y="12698071"/>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 name="Curved Connector 3"/>
            <p:cNvCxnSpPr>
              <a:stCxn id="47" idx="3"/>
              <a:endCxn id="107" idx="0"/>
            </p:cNvCxnSpPr>
            <p:nvPr/>
          </p:nvCxnSpPr>
          <p:spPr>
            <a:xfrm rot="10800000">
              <a:off x="1902947" y="13898660"/>
              <a:ext cx="2059006" cy="3489818"/>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a:stCxn id="46" idx="3"/>
              <a:endCxn id="106" idx="2"/>
            </p:cNvCxnSpPr>
            <p:nvPr/>
          </p:nvCxnSpPr>
          <p:spPr>
            <a:xfrm rot="10800000">
              <a:off x="3143863" y="13839680"/>
              <a:ext cx="1174566" cy="3178393"/>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44" idx="3"/>
              <a:endCxn id="103" idx="2"/>
            </p:cNvCxnSpPr>
            <p:nvPr/>
          </p:nvCxnSpPr>
          <p:spPr>
            <a:xfrm rot="10800000">
              <a:off x="3828271" y="13794744"/>
              <a:ext cx="668400" cy="2719911"/>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45" idx="3"/>
              <a:endCxn id="99" idx="2"/>
            </p:cNvCxnSpPr>
            <p:nvPr/>
          </p:nvCxnSpPr>
          <p:spPr>
            <a:xfrm rot="10800000">
              <a:off x="4229313" y="13637156"/>
              <a:ext cx="356480" cy="2108042"/>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6" idx="0"/>
              <a:endCxn id="104" idx="2"/>
            </p:cNvCxnSpPr>
            <p:nvPr/>
          </p:nvCxnSpPr>
          <p:spPr>
            <a:xfrm flipV="1">
              <a:off x="3143863" y="13387870"/>
              <a:ext cx="9164" cy="274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4" idx="0"/>
              <a:endCxn id="105" idx="2"/>
            </p:cNvCxnSpPr>
            <p:nvPr/>
          </p:nvCxnSpPr>
          <p:spPr>
            <a:xfrm flipV="1">
              <a:off x="3153027" y="12928640"/>
              <a:ext cx="0" cy="28187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7" idx="2"/>
              <a:endCxn id="108" idx="0"/>
            </p:cNvCxnSpPr>
            <p:nvPr/>
          </p:nvCxnSpPr>
          <p:spPr>
            <a:xfrm flipV="1">
              <a:off x="1902945" y="13528023"/>
              <a:ext cx="8498" cy="28195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8" idx="2"/>
              <a:endCxn id="109" idx="0"/>
            </p:cNvCxnSpPr>
            <p:nvPr/>
          </p:nvCxnSpPr>
          <p:spPr>
            <a:xfrm flipV="1">
              <a:off x="1911442" y="13157387"/>
              <a:ext cx="1511" cy="28195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9" idx="2"/>
              <a:endCxn id="110" idx="0"/>
            </p:cNvCxnSpPr>
            <p:nvPr/>
          </p:nvCxnSpPr>
          <p:spPr>
            <a:xfrm flipV="1">
              <a:off x="1912954" y="12786750"/>
              <a:ext cx="0" cy="28195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a:stCxn id="47" idx="2"/>
              <a:endCxn id="46" idx="0"/>
            </p:cNvCxnSpPr>
            <p:nvPr/>
          </p:nvCxnSpPr>
          <p:spPr>
            <a:xfrm flipV="1">
              <a:off x="4674910" y="17106752"/>
              <a:ext cx="2" cy="23738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6" idx="2"/>
              <a:endCxn id="44" idx="0"/>
            </p:cNvCxnSpPr>
            <p:nvPr/>
          </p:nvCxnSpPr>
          <p:spPr>
            <a:xfrm flipV="1">
              <a:off x="4674910" y="16692009"/>
              <a:ext cx="0" cy="23738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4" idx="2"/>
              <a:endCxn id="45" idx="0"/>
            </p:cNvCxnSpPr>
            <p:nvPr/>
          </p:nvCxnSpPr>
          <p:spPr>
            <a:xfrm flipV="1">
              <a:off x="4674910" y="16099912"/>
              <a:ext cx="0" cy="23738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5" idx="2"/>
              <a:endCxn id="39" idx="2"/>
            </p:cNvCxnSpPr>
            <p:nvPr/>
          </p:nvCxnSpPr>
          <p:spPr>
            <a:xfrm flipV="1">
              <a:off x="4674910" y="15153100"/>
              <a:ext cx="0" cy="23738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7" idx="0"/>
              <a:endCxn id="100" idx="2"/>
            </p:cNvCxnSpPr>
            <p:nvPr/>
          </p:nvCxnSpPr>
          <p:spPr>
            <a:xfrm flipV="1">
              <a:off x="4674910" y="10190205"/>
              <a:ext cx="2" cy="25654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0" idx="0"/>
              <a:endCxn id="42" idx="2"/>
            </p:cNvCxnSpPr>
            <p:nvPr/>
          </p:nvCxnSpPr>
          <p:spPr>
            <a:xfrm flipH="1" flipV="1">
              <a:off x="4674910" y="9255916"/>
              <a:ext cx="2" cy="236048"/>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4" idx="0"/>
              <a:endCxn id="43" idx="2"/>
            </p:cNvCxnSpPr>
            <p:nvPr/>
          </p:nvCxnSpPr>
          <p:spPr>
            <a:xfrm flipV="1">
              <a:off x="4674910" y="8659922"/>
              <a:ext cx="2" cy="23706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99" idx="0"/>
              <a:endCxn id="97" idx="1"/>
            </p:cNvCxnSpPr>
            <p:nvPr/>
          </p:nvCxnSpPr>
          <p:spPr>
            <a:xfrm rot="5400000" flipH="1" flipV="1">
              <a:off x="3344419" y="11686358"/>
              <a:ext cx="2126265" cy="356480"/>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3" idx="0"/>
              <a:endCxn id="102" idx="2"/>
            </p:cNvCxnSpPr>
            <p:nvPr/>
          </p:nvCxnSpPr>
          <p:spPr>
            <a:xfrm flipV="1">
              <a:off x="3828269" y="13150936"/>
              <a:ext cx="0" cy="28909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110" idx="2"/>
              <a:endCxn id="74" idx="1"/>
            </p:cNvCxnSpPr>
            <p:nvPr/>
          </p:nvCxnSpPr>
          <p:spPr>
            <a:xfrm rot="5400000" flipH="1" flipV="1">
              <a:off x="850080" y="9586197"/>
              <a:ext cx="4174748" cy="2048997"/>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105" idx="0"/>
              <a:endCxn id="64" idx="1"/>
            </p:cNvCxnSpPr>
            <p:nvPr/>
          </p:nvCxnSpPr>
          <p:spPr>
            <a:xfrm rot="5400000" flipH="1" flipV="1">
              <a:off x="1852918" y="10285774"/>
              <a:ext cx="3765623" cy="1165401"/>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102" idx="0"/>
              <a:endCxn id="40" idx="1"/>
            </p:cNvCxnSpPr>
            <p:nvPr/>
          </p:nvCxnSpPr>
          <p:spPr>
            <a:xfrm rot="5400000" flipH="1" flipV="1">
              <a:off x="2599018" y="10898576"/>
              <a:ext cx="3126902" cy="668398"/>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rot="10800000">
              <a:off x="3411857" y="17746590"/>
              <a:ext cx="2526103" cy="88680"/>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58"/>
            <p:cNvSpPr/>
            <p:nvPr/>
          </p:nvSpPr>
          <p:spPr>
            <a:xfrm>
              <a:off x="4628202" y="12090873"/>
              <a:ext cx="89121" cy="1414102"/>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 name="Straight Arrow Connector 32"/>
            <p:cNvCxnSpPr>
              <a:stCxn id="59" idx="0"/>
              <a:endCxn id="41" idx="2"/>
            </p:cNvCxnSpPr>
            <p:nvPr/>
          </p:nvCxnSpPr>
          <p:spPr>
            <a:xfrm flipV="1">
              <a:off x="4672762" y="11865604"/>
              <a:ext cx="2147" cy="225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9" idx="0"/>
              <a:endCxn id="59" idx="2"/>
            </p:cNvCxnSpPr>
            <p:nvPr/>
          </p:nvCxnSpPr>
          <p:spPr>
            <a:xfrm flipH="1" flipV="1">
              <a:off x="4672762" y="13504977"/>
              <a:ext cx="2147" cy="234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61943" y="8041677"/>
              <a:ext cx="1425918" cy="88680"/>
            </a:xfrm>
            <a:prstGeom prst="rec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3" name="Straight Arrow Connector 72"/>
            <p:cNvCxnSpPr>
              <a:stCxn id="74" idx="0"/>
              <a:endCxn id="86" idx="2"/>
            </p:cNvCxnSpPr>
            <p:nvPr/>
          </p:nvCxnSpPr>
          <p:spPr>
            <a:xfrm flipH="1" flipV="1">
              <a:off x="4674902" y="8130357"/>
              <a:ext cx="2" cy="34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9" idx="2"/>
              <a:endCxn id="47" idx="0"/>
            </p:cNvCxnSpPr>
            <p:nvPr/>
          </p:nvCxnSpPr>
          <p:spPr>
            <a:xfrm flipV="1">
              <a:off x="4674908" y="17432817"/>
              <a:ext cx="2" cy="313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71953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a:xfrm>
            <a:off x="25005193" y="10527930"/>
            <a:ext cx="2496992" cy="2496992"/>
          </a:xfrm>
          <a:prstGeom prst="rect">
            <a:avLst/>
          </a:prstGeom>
          <a:solidFill>
            <a:srgbClr val="F79494"/>
          </a:solidFill>
          <a:scene3d>
            <a:camera prst="isometricOffAxis1Left"/>
            <a:lightRig rig="morning" dir="t"/>
          </a:scene3d>
          <a:sp3d extrusionH="381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24636266" y="10603628"/>
            <a:ext cx="2496992" cy="2496992"/>
          </a:xfrm>
          <a:prstGeom prst="rect">
            <a:avLst/>
          </a:prstGeom>
          <a:solidFill>
            <a:srgbClr val="F79494"/>
          </a:solidFill>
          <a:scene3d>
            <a:camera prst="isometricOffAxis1Left"/>
            <a:lightRig rig="morning" dir="t"/>
          </a:scene3d>
          <a:sp3d extrusionH="381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4422509" y="11304197"/>
            <a:ext cx="1248496" cy="1248496"/>
          </a:xfrm>
          <a:prstGeom prst="rect">
            <a:avLst/>
          </a:prstGeom>
          <a:solidFill>
            <a:schemeClr val="accent4">
              <a:lumMod val="40000"/>
              <a:lumOff val="60000"/>
            </a:schemeClr>
          </a:solidFill>
          <a:scene3d>
            <a:camera prst="isometricOffAxis1Left"/>
            <a:lightRig rig="morning" dir="t"/>
          </a:scene3d>
          <a:sp3d extrusionH="762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22051618" y="11970009"/>
            <a:ext cx="675802" cy="675802"/>
          </a:xfrm>
          <a:prstGeom prst="rect">
            <a:avLst/>
          </a:prstGeom>
          <a:solidFill>
            <a:schemeClr val="accent6">
              <a:lumMod val="60000"/>
              <a:lumOff val="40000"/>
            </a:schemeClr>
          </a:solidFill>
          <a:scene3d>
            <a:camera prst="isometricOffAxis1Left"/>
            <a:lightRig rig="morning" dir="t"/>
          </a:scene3d>
          <a:sp3d extrusionH="1524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20645140" y="12175754"/>
            <a:ext cx="675802" cy="675802"/>
          </a:xfrm>
          <a:prstGeom prst="rect">
            <a:avLst/>
          </a:prstGeom>
          <a:solidFill>
            <a:schemeClr val="accent6">
              <a:lumMod val="60000"/>
              <a:lumOff val="40000"/>
            </a:schemeClr>
          </a:solidFill>
          <a:scene3d>
            <a:camera prst="isometricOffAxis1Left"/>
            <a:lightRig rig="morning" dir="t"/>
          </a:scene3d>
          <a:sp3d extrusionH="1524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7750996" y="12883095"/>
            <a:ext cx="325385" cy="325385"/>
          </a:xfrm>
          <a:prstGeom prst="rect">
            <a:avLst/>
          </a:prstGeom>
          <a:solidFill>
            <a:schemeClr val="accent5">
              <a:lumMod val="60000"/>
              <a:lumOff val="40000"/>
            </a:schemeClr>
          </a:solidFill>
          <a:scene3d>
            <a:camera prst="isometricOffAxis1Left"/>
            <a:lightRig rig="morning" dir="t"/>
          </a:scene3d>
          <a:sp3d extrusionH="3048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p:nvGrpSpPr>
        <p:grpSpPr>
          <a:xfrm>
            <a:off x="395873" y="0"/>
            <a:ext cx="9157273" cy="17946473"/>
            <a:chOff x="14972688" y="6772507"/>
            <a:chExt cx="2185302" cy="5659478"/>
          </a:xfrm>
        </p:grpSpPr>
        <p:sp>
          <p:nvSpPr>
            <p:cNvPr id="39" name="Rectangle 38"/>
            <p:cNvSpPr/>
            <p:nvPr/>
          </p:nvSpPr>
          <p:spPr>
            <a:xfrm>
              <a:off x="16762846" y="9954212"/>
              <a:ext cx="46488" cy="855369"/>
            </a:xfrm>
            <a:prstGeom prst="rect">
              <a:avLst/>
            </a:prstGeom>
            <a:solidFill>
              <a:srgbClr val="DADADA"/>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p:cNvSpPr/>
            <p:nvPr/>
          </p:nvSpPr>
          <p:spPr>
            <a:xfrm>
              <a:off x="16693115" y="7385246"/>
              <a:ext cx="185950" cy="214561"/>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p:cNvSpPr/>
            <p:nvPr/>
          </p:nvSpPr>
          <p:spPr>
            <a:xfrm>
              <a:off x="16739603" y="8391903"/>
              <a:ext cx="92975" cy="429123"/>
            </a:xfrm>
            <a:prstGeom prst="rect">
              <a:avLst/>
            </a:prstGeom>
            <a:solidFill>
              <a:srgbClr val="DADADA"/>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p:cNvSpPr/>
            <p:nvPr/>
          </p:nvSpPr>
          <p:spPr>
            <a:xfrm>
              <a:off x="16600138" y="7135184"/>
              <a:ext cx="371900" cy="107280"/>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p:cNvSpPr/>
            <p:nvPr/>
          </p:nvSpPr>
          <p:spPr>
            <a:xfrm>
              <a:off x="16414190" y="6828314"/>
              <a:ext cx="743800" cy="53641"/>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p:cNvSpPr/>
            <p:nvPr/>
          </p:nvSpPr>
          <p:spPr>
            <a:xfrm rot="10800000">
              <a:off x="16693116" y="11525885"/>
              <a:ext cx="185950" cy="214561"/>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rot="10800000">
              <a:off x="16739603" y="10953172"/>
              <a:ext cx="92975" cy="429123"/>
            </a:xfrm>
            <a:prstGeom prst="rect">
              <a:avLst/>
            </a:prstGeom>
            <a:solidFill>
              <a:schemeClr val="accent5">
                <a:lumMod val="60000"/>
                <a:lumOff val="4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p:cNvSpPr/>
            <p:nvPr/>
          </p:nvSpPr>
          <p:spPr>
            <a:xfrm rot="10800000">
              <a:off x="16600139" y="11884035"/>
              <a:ext cx="371900" cy="107280"/>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p:cNvSpPr/>
            <p:nvPr/>
          </p:nvSpPr>
          <p:spPr>
            <a:xfrm rot="10800000">
              <a:off x="16414190" y="12134907"/>
              <a:ext cx="743800" cy="53641"/>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p:cNvSpPr/>
            <p:nvPr/>
          </p:nvSpPr>
          <p:spPr>
            <a:xfrm>
              <a:off x="16600138" y="7025349"/>
              <a:ext cx="371900" cy="107280"/>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p:cNvSpPr/>
            <p:nvPr/>
          </p:nvSpPr>
          <p:spPr>
            <a:xfrm>
              <a:off x="16414190" y="6772507"/>
              <a:ext cx="743800" cy="53641"/>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p:cNvSpPr/>
            <p:nvPr/>
          </p:nvSpPr>
          <p:spPr>
            <a:xfrm>
              <a:off x="16739603" y="7962780"/>
              <a:ext cx="92975" cy="429123"/>
            </a:xfrm>
            <a:prstGeom prst="rect">
              <a:avLst/>
            </a:prstGeom>
            <a:solidFill>
              <a:schemeClr val="accent5">
                <a:lumMod val="60000"/>
                <a:lumOff val="4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p:cNvSpPr/>
            <p:nvPr/>
          </p:nvSpPr>
          <p:spPr>
            <a:xfrm>
              <a:off x="16507165" y="9463487"/>
              <a:ext cx="92975" cy="429123"/>
            </a:xfrm>
            <a:prstGeom prst="rect">
              <a:avLst/>
            </a:prstGeom>
            <a:solidFill>
              <a:schemeClr val="accent5">
                <a:lumMod val="60000"/>
                <a:lumOff val="4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p:cNvSpPr/>
            <p:nvPr/>
          </p:nvSpPr>
          <p:spPr>
            <a:xfrm>
              <a:off x="16693115" y="7593039"/>
              <a:ext cx="185950" cy="214561"/>
            </a:xfrm>
            <a:prstGeom prst="rect">
              <a:avLst/>
            </a:prstGeom>
            <a:solidFill>
              <a:schemeClr val="accent5">
                <a:lumMod val="60000"/>
                <a:lumOff val="4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ectangle 101"/>
            <p:cNvSpPr/>
            <p:nvPr/>
          </p:nvSpPr>
          <p:spPr>
            <a:xfrm>
              <a:off x="16251484" y="9383942"/>
              <a:ext cx="185950" cy="214561"/>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p:cNvSpPr/>
            <p:nvPr/>
          </p:nvSpPr>
          <p:spPr>
            <a:xfrm>
              <a:off x="16251484" y="9773370"/>
              <a:ext cx="185950" cy="214561"/>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p:cNvSpPr/>
            <p:nvPr/>
          </p:nvSpPr>
          <p:spPr>
            <a:xfrm>
              <a:off x="15806282" y="9634539"/>
              <a:ext cx="371900" cy="107280"/>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p:cNvSpPr/>
            <p:nvPr/>
          </p:nvSpPr>
          <p:spPr>
            <a:xfrm>
              <a:off x="15806282" y="9356757"/>
              <a:ext cx="371900" cy="107280"/>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p:cNvSpPr/>
            <p:nvPr/>
          </p:nvSpPr>
          <p:spPr>
            <a:xfrm>
              <a:off x="15809584" y="9907833"/>
              <a:ext cx="371900" cy="107280"/>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Rectangle 106"/>
            <p:cNvSpPr/>
            <p:nvPr/>
          </p:nvSpPr>
          <p:spPr>
            <a:xfrm rot="10800000">
              <a:off x="14976337" y="9997147"/>
              <a:ext cx="743800" cy="53641"/>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Rectangle 107"/>
            <p:cNvSpPr/>
            <p:nvPr/>
          </p:nvSpPr>
          <p:spPr>
            <a:xfrm rot="10800000">
              <a:off x="14972688" y="9772955"/>
              <a:ext cx="743800" cy="53641"/>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Rectangle 108"/>
            <p:cNvSpPr/>
            <p:nvPr/>
          </p:nvSpPr>
          <p:spPr>
            <a:xfrm rot="10800000">
              <a:off x="14973476" y="9548763"/>
              <a:ext cx="743800" cy="53641"/>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Rectangle 109"/>
            <p:cNvSpPr/>
            <p:nvPr/>
          </p:nvSpPr>
          <p:spPr>
            <a:xfrm rot="10800000">
              <a:off x="14973476" y="9324570"/>
              <a:ext cx="743800" cy="53641"/>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 name="Curved Connector 3"/>
            <p:cNvCxnSpPr>
              <a:stCxn id="47" idx="3"/>
              <a:endCxn id="107" idx="0"/>
            </p:cNvCxnSpPr>
            <p:nvPr/>
          </p:nvCxnSpPr>
          <p:spPr>
            <a:xfrm rot="10800000">
              <a:off x="15348237" y="10050788"/>
              <a:ext cx="1065953" cy="2110939"/>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a:stCxn id="46" idx="3"/>
              <a:endCxn id="106" idx="2"/>
            </p:cNvCxnSpPr>
            <p:nvPr/>
          </p:nvCxnSpPr>
          <p:spPr>
            <a:xfrm rot="10800000">
              <a:off x="15995534" y="10015113"/>
              <a:ext cx="604605" cy="1922562"/>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44" idx="3"/>
              <a:endCxn id="103" idx="2"/>
            </p:cNvCxnSpPr>
            <p:nvPr/>
          </p:nvCxnSpPr>
          <p:spPr>
            <a:xfrm rot="10800000">
              <a:off x="16344458" y="9987932"/>
              <a:ext cx="348656" cy="1645234"/>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45" idx="3"/>
              <a:endCxn id="99" idx="2"/>
            </p:cNvCxnSpPr>
            <p:nvPr/>
          </p:nvCxnSpPr>
          <p:spPr>
            <a:xfrm rot="10800000">
              <a:off x="16553653" y="9892609"/>
              <a:ext cx="185950" cy="1275123"/>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6" idx="0"/>
              <a:endCxn id="104" idx="2"/>
            </p:cNvCxnSpPr>
            <p:nvPr/>
          </p:nvCxnSpPr>
          <p:spPr>
            <a:xfrm flipH="1" flipV="1">
              <a:off x="15992232" y="9741819"/>
              <a:ext cx="3302" cy="166014"/>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4" idx="0"/>
              <a:endCxn id="105" idx="2"/>
            </p:cNvCxnSpPr>
            <p:nvPr/>
          </p:nvCxnSpPr>
          <p:spPr>
            <a:xfrm flipV="1">
              <a:off x="15992232" y="9464038"/>
              <a:ext cx="0" cy="170503"/>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7" idx="2"/>
              <a:endCxn id="108" idx="0"/>
            </p:cNvCxnSpPr>
            <p:nvPr/>
          </p:nvCxnSpPr>
          <p:spPr>
            <a:xfrm flipH="1" flipV="1">
              <a:off x="15344588" y="9826596"/>
              <a:ext cx="3649" cy="170551"/>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8" idx="2"/>
              <a:endCxn id="109" idx="0"/>
            </p:cNvCxnSpPr>
            <p:nvPr/>
          </p:nvCxnSpPr>
          <p:spPr>
            <a:xfrm flipV="1">
              <a:off x="15344585" y="9602404"/>
              <a:ext cx="788" cy="170551"/>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9" idx="2"/>
              <a:endCxn id="110" idx="0"/>
            </p:cNvCxnSpPr>
            <p:nvPr/>
          </p:nvCxnSpPr>
          <p:spPr>
            <a:xfrm flipV="1">
              <a:off x="15345374" y="9378211"/>
              <a:ext cx="0" cy="170551"/>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a:stCxn id="47" idx="2"/>
              <a:endCxn id="46" idx="0"/>
            </p:cNvCxnSpPr>
            <p:nvPr/>
          </p:nvCxnSpPr>
          <p:spPr>
            <a:xfrm flipV="1">
              <a:off x="16786088" y="11991316"/>
              <a:ext cx="1" cy="143591"/>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6" idx="2"/>
              <a:endCxn id="44" idx="0"/>
            </p:cNvCxnSpPr>
            <p:nvPr/>
          </p:nvCxnSpPr>
          <p:spPr>
            <a:xfrm flipV="1">
              <a:off x="16786088" y="11740444"/>
              <a:ext cx="0" cy="143591"/>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4" idx="2"/>
              <a:endCxn id="45" idx="0"/>
            </p:cNvCxnSpPr>
            <p:nvPr/>
          </p:nvCxnSpPr>
          <p:spPr>
            <a:xfrm flipV="1">
              <a:off x="16786088" y="11382294"/>
              <a:ext cx="0" cy="143590"/>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5" idx="2"/>
              <a:endCxn id="39" idx="2"/>
            </p:cNvCxnSpPr>
            <p:nvPr/>
          </p:nvCxnSpPr>
          <p:spPr>
            <a:xfrm flipV="1">
              <a:off x="16786088" y="10809581"/>
              <a:ext cx="0" cy="143590"/>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7" idx="0"/>
              <a:endCxn id="100" idx="2"/>
            </p:cNvCxnSpPr>
            <p:nvPr/>
          </p:nvCxnSpPr>
          <p:spPr>
            <a:xfrm flipV="1">
              <a:off x="16786088" y="7807600"/>
              <a:ext cx="1" cy="155181"/>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0" idx="0"/>
              <a:endCxn id="42" idx="2"/>
            </p:cNvCxnSpPr>
            <p:nvPr/>
          </p:nvCxnSpPr>
          <p:spPr>
            <a:xfrm flipH="1" flipV="1">
              <a:off x="16786088" y="7242462"/>
              <a:ext cx="1" cy="142782"/>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4" idx="0"/>
              <a:endCxn id="43" idx="2"/>
            </p:cNvCxnSpPr>
            <p:nvPr/>
          </p:nvCxnSpPr>
          <p:spPr>
            <a:xfrm flipV="1">
              <a:off x="16786088" y="6881955"/>
              <a:ext cx="1" cy="143395"/>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99" idx="0"/>
              <a:endCxn id="97" idx="1"/>
            </p:cNvCxnSpPr>
            <p:nvPr/>
          </p:nvCxnSpPr>
          <p:spPr>
            <a:xfrm rot="5400000" flipH="1" flipV="1">
              <a:off x="16003554" y="8727441"/>
              <a:ext cx="1286146" cy="185950"/>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3" idx="0"/>
              <a:endCxn id="102" idx="2"/>
            </p:cNvCxnSpPr>
            <p:nvPr/>
          </p:nvCxnSpPr>
          <p:spPr>
            <a:xfrm flipV="1">
              <a:off x="16344456" y="9598502"/>
              <a:ext cx="0" cy="174867"/>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110" idx="2"/>
              <a:endCxn id="74" idx="1"/>
            </p:cNvCxnSpPr>
            <p:nvPr/>
          </p:nvCxnSpPr>
          <p:spPr>
            <a:xfrm rot="5400000" flipH="1" flipV="1">
              <a:off x="14617160" y="7527541"/>
              <a:ext cx="2525243" cy="1068815"/>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105" idx="0"/>
              <a:endCxn id="64" idx="1"/>
            </p:cNvCxnSpPr>
            <p:nvPr/>
          </p:nvCxnSpPr>
          <p:spPr>
            <a:xfrm rot="5400000" flipH="1" flipV="1">
              <a:off x="15157301" y="7913922"/>
              <a:ext cx="2277769" cy="607906"/>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102" idx="0"/>
              <a:endCxn id="40" idx="1"/>
            </p:cNvCxnSpPr>
            <p:nvPr/>
          </p:nvCxnSpPr>
          <p:spPr>
            <a:xfrm rot="5400000" flipH="1" flipV="1">
              <a:off x="15573076" y="8263907"/>
              <a:ext cx="1891416" cy="348655"/>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rot="10800000">
              <a:off x="16414186" y="12378344"/>
              <a:ext cx="743799" cy="53641"/>
            </a:xfrm>
            <a:prstGeom prst="rect">
              <a:avLst/>
            </a:prstGeom>
            <a:solidFill>
              <a:srgbClr val="DADADA"/>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58"/>
            <p:cNvSpPr/>
            <p:nvPr/>
          </p:nvSpPr>
          <p:spPr>
            <a:xfrm>
              <a:off x="16761692" y="8957286"/>
              <a:ext cx="46488" cy="855369"/>
            </a:xfrm>
            <a:prstGeom prst="rect">
              <a:avLst/>
            </a:prstGeom>
            <a:solidFill>
              <a:srgbClr val="DADADA"/>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 name="Straight Arrow Connector 32"/>
            <p:cNvCxnSpPr>
              <a:stCxn id="59" idx="0"/>
              <a:endCxn id="41" idx="2"/>
            </p:cNvCxnSpPr>
            <p:nvPr/>
          </p:nvCxnSpPr>
          <p:spPr>
            <a:xfrm flipV="1">
              <a:off x="16785826" y="8821023"/>
              <a:ext cx="1120" cy="136262"/>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9" idx="0"/>
              <a:endCxn id="59" idx="2"/>
            </p:cNvCxnSpPr>
            <p:nvPr/>
          </p:nvCxnSpPr>
          <p:spPr>
            <a:xfrm flipH="1" flipV="1">
              <a:off x="16785050" y="9812665"/>
              <a:ext cx="1120" cy="141557"/>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grpSp>
      <p:sp>
        <p:nvSpPr>
          <p:cNvPr id="65" name="Rectangle 64"/>
          <p:cNvSpPr/>
          <p:nvPr/>
        </p:nvSpPr>
        <p:spPr>
          <a:xfrm>
            <a:off x="9346397" y="14292639"/>
            <a:ext cx="178371" cy="178371"/>
          </a:xfrm>
          <a:prstGeom prst="rect">
            <a:avLst/>
          </a:prstGeom>
          <a:solidFill>
            <a:schemeClr val="bg1">
              <a:lumMod val="85000"/>
            </a:schemeClr>
          </a:solidFill>
          <a:scene3d>
            <a:camera prst="isometricOffAxis1Left"/>
            <a:lightRig rig="morning" dir="t"/>
          </a:scene3d>
          <a:sp3d extrusionH="6096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8020987" y="10782954"/>
            <a:ext cx="2496992" cy="2496992"/>
          </a:xfrm>
          <a:prstGeom prst="rect">
            <a:avLst/>
          </a:prstGeom>
          <a:solidFill>
            <a:srgbClr val="F79494"/>
          </a:solidFill>
          <a:scene3d>
            <a:camera prst="isometricOffAxis1Left"/>
            <a:lightRig rig="morning" dir="t"/>
          </a:scene3d>
          <a:sp3d extrusionH="381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7466186" y="10875074"/>
            <a:ext cx="2496992" cy="2496992"/>
          </a:xfrm>
          <a:prstGeom prst="rect">
            <a:avLst/>
          </a:prstGeom>
          <a:solidFill>
            <a:srgbClr val="F79494"/>
          </a:solidFill>
          <a:scene3d>
            <a:camera prst="isometricOffAxis1Left"/>
            <a:lightRig rig="morning" dir="t"/>
          </a:scene3d>
          <a:sp3d extrusionH="381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911384" y="10957490"/>
            <a:ext cx="2496992" cy="2496992"/>
          </a:xfrm>
          <a:prstGeom prst="rect">
            <a:avLst/>
          </a:prstGeom>
          <a:solidFill>
            <a:srgbClr val="F79494"/>
          </a:solidFill>
          <a:scene3d>
            <a:camera prst="isometricOffAxis1Left"/>
            <a:lightRig rig="morning" dir="t"/>
          </a:scene3d>
          <a:sp3d extrusionH="381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6364265" y="11052235"/>
            <a:ext cx="2496992" cy="2496992"/>
          </a:xfrm>
          <a:prstGeom prst="rect">
            <a:avLst/>
          </a:prstGeom>
          <a:solidFill>
            <a:srgbClr val="F79494"/>
          </a:solidFill>
          <a:scene3d>
            <a:camera prst="isometricOffAxis1Left"/>
            <a:lightRig rig="morning" dir="t"/>
          </a:scene3d>
          <a:sp3d extrusionH="381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23681843" y="11426814"/>
            <a:ext cx="1248496" cy="1248496"/>
          </a:xfrm>
          <a:prstGeom prst="rect">
            <a:avLst/>
          </a:prstGeom>
          <a:solidFill>
            <a:schemeClr val="accent4">
              <a:lumMod val="40000"/>
              <a:lumOff val="60000"/>
            </a:schemeClr>
          </a:solidFill>
          <a:scene3d>
            <a:camera prst="isometricOffAxis1Left"/>
            <a:lightRig rig="morning" dir="t"/>
          </a:scene3d>
          <a:sp3d extrusionH="762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9945285" y="11992433"/>
            <a:ext cx="1248496" cy="1248496"/>
          </a:xfrm>
          <a:prstGeom prst="rect">
            <a:avLst/>
          </a:prstGeom>
          <a:solidFill>
            <a:schemeClr val="accent4">
              <a:lumMod val="40000"/>
              <a:lumOff val="60000"/>
            </a:schemeClr>
          </a:solidFill>
          <a:scene3d>
            <a:camera prst="isometricOffAxis1Left"/>
            <a:lightRig rig="morning" dir="t"/>
          </a:scene3d>
          <a:sp3d extrusionH="762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9017849" y="12124563"/>
            <a:ext cx="1248496" cy="1248496"/>
          </a:xfrm>
          <a:prstGeom prst="rect">
            <a:avLst/>
          </a:prstGeom>
          <a:solidFill>
            <a:schemeClr val="accent4">
              <a:lumMod val="40000"/>
              <a:lumOff val="60000"/>
            </a:schemeClr>
          </a:solidFill>
          <a:scene3d>
            <a:camera prst="isometricOffAxis1Left"/>
            <a:lightRig rig="morning" dir="t"/>
          </a:scene3d>
          <a:sp3d extrusionH="762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83028" y="12226216"/>
            <a:ext cx="1248496" cy="1248496"/>
          </a:xfrm>
          <a:prstGeom prst="rect">
            <a:avLst/>
          </a:prstGeom>
          <a:solidFill>
            <a:schemeClr val="accent4">
              <a:lumMod val="40000"/>
              <a:lumOff val="60000"/>
            </a:schemeClr>
          </a:solidFill>
          <a:scene3d>
            <a:camera prst="isometricOffAxis1Left"/>
            <a:lightRig rig="morning" dir="t"/>
          </a:scene3d>
          <a:sp3d extrusionH="762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0521820" y="12593168"/>
            <a:ext cx="675802" cy="675802"/>
          </a:xfrm>
          <a:prstGeom prst="rect">
            <a:avLst/>
          </a:prstGeom>
          <a:solidFill>
            <a:schemeClr val="accent6">
              <a:lumMod val="60000"/>
              <a:lumOff val="40000"/>
            </a:schemeClr>
          </a:solidFill>
          <a:scene3d>
            <a:camera prst="isometricOffAxis1Left"/>
            <a:lightRig rig="morning" dir="t"/>
          </a:scene3d>
          <a:sp3d extrusionH="1524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8974674" y="12851556"/>
            <a:ext cx="675802" cy="675802"/>
          </a:xfrm>
          <a:prstGeom prst="rect">
            <a:avLst/>
          </a:prstGeom>
          <a:solidFill>
            <a:schemeClr val="accent6">
              <a:lumMod val="60000"/>
              <a:lumOff val="40000"/>
            </a:schemeClr>
          </a:solidFill>
          <a:scene3d>
            <a:camera prst="isometricOffAxis1Left"/>
            <a:lightRig rig="morning" dir="t"/>
          </a:scene3d>
          <a:sp3d extrusionH="1524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14998530" y="13324489"/>
            <a:ext cx="325385" cy="325385"/>
          </a:xfrm>
          <a:prstGeom prst="rect">
            <a:avLst/>
          </a:prstGeom>
          <a:solidFill>
            <a:schemeClr val="accent5">
              <a:lumMod val="60000"/>
              <a:lumOff val="40000"/>
            </a:schemeClr>
          </a:solidFill>
          <a:scene3d>
            <a:camera prst="isometricOffAxis1Left"/>
            <a:lightRig rig="morning" dir="t"/>
          </a:scene3d>
          <a:sp3d extrusionH="3048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9896009" y="13379967"/>
            <a:ext cx="325385" cy="325385"/>
          </a:xfrm>
          <a:prstGeom prst="rect">
            <a:avLst/>
          </a:prstGeom>
          <a:solidFill>
            <a:schemeClr val="accent5">
              <a:lumMod val="60000"/>
              <a:lumOff val="40000"/>
            </a:schemeClr>
          </a:solidFill>
          <a:scene3d>
            <a:camera prst="isometricOffAxis1Left"/>
            <a:lightRig rig="morning" dir="t"/>
          </a:scene3d>
          <a:sp3d extrusionH="3048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6370895" y="14642983"/>
            <a:ext cx="325385" cy="325385"/>
          </a:xfrm>
          <a:prstGeom prst="rect">
            <a:avLst/>
          </a:prstGeom>
          <a:solidFill>
            <a:schemeClr val="accent5">
              <a:lumMod val="60000"/>
              <a:lumOff val="40000"/>
            </a:schemeClr>
          </a:solidFill>
          <a:scene3d>
            <a:camera prst="isometricOffAxis1Left"/>
            <a:lightRig rig="morning" dir="t"/>
          </a:scene3d>
          <a:sp3d extrusionH="3048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44095" y="14694145"/>
            <a:ext cx="675802" cy="675802"/>
          </a:xfrm>
          <a:prstGeom prst="rect">
            <a:avLst/>
          </a:prstGeom>
          <a:solidFill>
            <a:schemeClr val="accent6">
              <a:lumMod val="60000"/>
              <a:lumOff val="40000"/>
            </a:schemeClr>
          </a:solidFill>
          <a:scene3d>
            <a:camera prst="isometricOffAxis1Left"/>
            <a:lightRig rig="morning" dir="t"/>
          </a:scene3d>
          <a:sp3d extrusionH="1524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3080876" y="14617226"/>
            <a:ext cx="1248496" cy="1248496"/>
          </a:xfrm>
          <a:prstGeom prst="rect">
            <a:avLst/>
          </a:prstGeom>
          <a:solidFill>
            <a:schemeClr val="accent4">
              <a:lumMod val="40000"/>
              <a:lumOff val="60000"/>
            </a:schemeClr>
          </a:solidFill>
          <a:scene3d>
            <a:camera prst="isometricOffAxis1Left"/>
            <a:lightRig rig="morning" dir="t"/>
          </a:scene3d>
          <a:sp3d extrusionH="762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617657" y="14087447"/>
            <a:ext cx="2496992" cy="2496992"/>
          </a:xfrm>
          <a:prstGeom prst="rect">
            <a:avLst/>
          </a:prstGeom>
          <a:solidFill>
            <a:srgbClr val="F79494"/>
          </a:solidFill>
          <a:scene3d>
            <a:camera prst="isometricOffAxis1Left"/>
            <a:lightRig rig="morning" dir="t"/>
          </a:scene3d>
          <a:sp3d extrusionH="381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5" name="Group 164"/>
          <p:cNvGrpSpPr/>
          <p:nvPr/>
        </p:nvGrpSpPr>
        <p:grpSpPr>
          <a:xfrm>
            <a:off x="9698218" y="3177256"/>
            <a:ext cx="7186021" cy="4960056"/>
            <a:chOff x="13693208" y="2876139"/>
            <a:chExt cx="7186021" cy="4960056"/>
          </a:xfrm>
        </p:grpSpPr>
        <p:pic>
          <p:nvPicPr>
            <p:cNvPr id="140" name="Picture 139"/>
            <p:cNvPicPr>
              <a:picLocks noChangeAspect="1"/>
            </p:cNvPicPr>
            <p:nvPr/>
          </p:nvPicPr>
          <p:blipFill>
            <a:blip r:embed="rId2">
              <a:alphaModFix amt="25000"/>
              <a:extLst>
                <a:ext uri="{BEBA8EAE-BF5A-486C-A8C5-ECC9F3942E4B}">
                  <a14:imgProps xmlns:a14="http://schemas.microsoft.com/office/drawing/2010/main">
                    <a14:imgLayer r:embed="rId3">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6463182" y="2876139"/>
              <a:ext cx="4416047" cy="4389120"/>
            </a:xfrm>
            <a:prstGeom prst="rect">
              <a:avLst/>
            </a:prstGeom>
            <a:scene3d>
              <a:camera prst="isometricOffAxis1Left"/>
              <a:lightRig rig="threePt" dir="t"/>
            </a:scene3d>
          </p:spPr>
        </p:pic>
        <p:pic>
          <p:nvPicPr>
            <p:cNvPr id="141" name="Picture 140"/>
            <p:cNvPicPr>
              <a:picLocks noChangeAspect="1"/>
            </p:cNvPicPr>
            <p:nvPr/>
          </p:nvPicPr>
          <p:blipFill>
            <a:blip r:embed="rId4">
              <a:alphaModFix amt="25000"/>
              <a:extLst>
                <a:ext uri="{BEBA8EAE-BF5A-486C-A8C5-ECC9F3942E4B}">
                  <a14:imgProps xmlns:a14="http://schemas.microsoft.com/office/drawing/2010/main">
                    <a14:imgLayer r:embed="rId5">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6291731" y="2915704"/>
              <a:ext cx="4498848" cy="4471416"/>
            </a:xfrm>
            <a:prstGeom prst="rect">
              <a:avLst/>
            </a:prstGeom>
            <a:scene3d>
              <a:camera prst="isometricOffAxis1Left"/>
              <a:lightRig rig="threePt" dir="t"/>
            </a:scene3d>
          </p:spPr>
        </p:pic>
        <p:pic>
          <p:nvPicPr>
            <p:cNvPr id="142" name="Picture 141"/>
            <p:cNvPicPr>
              <a:picLocks noChangeAspect="1"/>
            </p:cNvPicPr>
            <p:nvPr/>
          </p:nvPicPr>
          <p:blipFill>
            <a:blip r:embed="rId6">
              <a:alphaModFix amt="25000"/>
              <a:extLst>
                <a:ext uri="{BEBA8EAE-BF5A-486C-A8C5-ECC9F3942E4B}">
                  <a14:imgProps xmlns:a14="http://schemas.microsoft.com/office/drawing/2010/main">
                    <a14:imgLayer r:embed="rId7">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6120281" y="2955269"/>
              <a:ext cx="4498848" cy="4471416"/>
            </a:xfrm>
            <a:prstGeom prst="rect">
              <a:avLst/>
            </a:prstGeom>
            <a:scene3d>
              <a:camera prst="isometricOffAxis1Left"/>
              <a:lightRig rig="threePt" dir="t"/>
            </a:scene3d>
          </p:spPr>
        </p:pic>
        <p:pic>
          <p:nvPicPr>
            <p:cNvPr id="143" name="Picture 142"/>
            <p:cNvPicPr>
              <a:picLocks noChangeAspect="1"/>
            </p:cNvPicPr>
            <p:nvPr/>
          </p:nvPicPr>
          <p:blipFill>
            <a:blip r:embed="rId8">
              <a:alphaModFix amt="25000"/>
              <a:extLst>
                <a:ext uri="{BEBA8EAE-BF5A-486C-A8C5-ECC9F3942E4B}">
                  <a14:imgProps xmlns:a14="http://schemas.microsoft.com/office/drawing/2010/main">
                    <a14:imgLayer r:embed="rId9">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5922502" y="2969125"/>
              <a:ext cx="4498848" cy="4471416"/>
            </a:xfrm>
            <a:prstGeom prst="rect">
              <a:avLst/>
            </a:prstGeom>
            <a:scene3d>
              <a:camera prst="isometricOffAxis1Left"/>
              <a:lightRig rig="threePt" dir="t"/>
            </a:scene3d>
          </p:spPr>
        </p:pic>
        <p:pic>
          <p:nvPicPr>
            <p:cNvPr id="144" name="Picture 143"/>
            <p:cNvPicPr>
              <a:picLocks noChangeAspect="1"/>
            </p:cNvPicPr>
            <p:nvPr/>
          </p:nvPicPr>
          <p:blipFill>
            <a:blip r:embed="rId10">
              <a:alphaModFix amt="25000"/>
              <a:extLst>
                <a:ext uri="{BEBA8EAE-BF5A-486C-A8C5-ECC9F3942E4B}">
                  <a14:imgProps xmlns:a14="http://schemas.microsoft.com/office/drawing/2010/main">
                    <a14:imgLayer r:embed="rId11">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5729080" y="2993839"/>
              <a:ext cx="4498848" cy="4471416"/>
            </a:xfrm>
            <a:prstGeom prst="rect">
              <a:avLst/>
            </a:prstGeom>
            <a:scene3d>
              <a:camera prst="isometricOffAxis1Left"/>
              <a:lightRig rig="threePt" dir="t"/>
            </a:scene3d>
          </p:spPr>
        </p:pic>
        <p:pic>
          <p:nvPicPr>
            <p:cNvPr id="128" name="Picture 127"/>
            <p:cNvPicPr>
              <a:picLocks noChangeAspect="1"/>
            </p:cNvPicPr>
            <p:nvPr/>
          </p:nvPicPr>
          <p:blipFill>
            <a:blip r:embed="rId12">
              <a:alphaModFix amt="25000"/>
              <a:extLst>
                <a:ext uri="{BEBA8EAE-BF5A-486C-A8C5-ECC9F3942E4B}">
                  <a14:imgProps xmlns:a14="http://schemas.microsoft.com/office/drawing/2010/main">
                    <a14:imgLayer r:embed="rId13">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5543987" y="3047026"/>
              <a:ext cx="4498848" cy="4471416"/>
            </a:xfrm>
            <a:prstGeom prst="rect">
              <a:avLst/>
            </a:prstGeom>
            <a:scene3d>
              <a:camera prst="isometricOffAxis1Left"/>
              <a:lightRig rig="threePt" dir="t"/>
            </a:scene3d>
          </p:spPr>
        </p:pic>
        <p:pic>
          <p:nvPicPr>
            <p:cNvPr id="129" name="Picture 128"/>
            <p:cNvPicPr>
              <a:picLocks noChangeAspect="1"/>
            </p:cNvPicPr>
            <p:nvPr/>
          </p:nvPicPr>
          <p:blipFill>
            <a:blip r:embed="rId14">
              <a:alphaModFix amt="25000"/>
              <a:extLst>
                <a:ext uri="{BEBA8EAE-BF5A-486C-A8C5-ECC9F3942E4B}">
                  <a14:imgProps xmlns:a14="http://schemas.microsoft.com/office/drawing/2010/main">
                    <a14:imgLayer r:embed="rId15">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5354952" y="3090986"/>
              <a:ext cx="4498848" cy="4471416"/>
            </a:xfrm>
            <a:prstGeom prst="rect">
              <a:avLst/>
            </a:prstGeom>
            <a:scene3d>
              <a:camera prst="isometricOffAxis1Left"/>
              <a:lightRig rig="threePt" dir="t"/>
            </a:scene3d>
          </p:spPr>
        </p:pic>
        <p:pic>
          <p:nvPicPr>
            <p:cNvPr id="130" name="Picture 129"/>
            <p:cNvPicPr>
              <a:picLocks noChangeAspect="1"/>
            </p:cNvPicPr>
            <p:nvPr/>
          </p:nvPicPr>
          <p:blipFill>
            <a:blip r:embed="rId16">
              <a:alphaModFix amt="25000"/>
              <a:extLst>
                <a:ext uri="{BEBA8EAE-BF5A-486C-A8C5-ECC9F3942E4B}">
                  <a14:imgProps xmlns:a14="http://schemas.microsoft.com/office/drawing/2010/main">
                    <a14:imgLayer r:embed="rId17">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5236258" y="3130554"/>
              <a:ext cx="4416047" cy="4389120"/>
            </a:xfrm>
            <a:prstGeom prst="rect">
              <a:avLst/>
            </a:prstGeom>
            <a:scene3d>
              <a:camera prst="isometricOffAxis1Left"/>
              <a:lightRig rig="threePt" dir="t"/>
            </a:scene3d>
          </p:spPr>
        </p:pic>
        <p:pic>
          <p:nvPicPr>
            <p:cNvPr id="131" name="Picture 130"/>
            <p:cNvPicPr>
              <a:picLocks noChangeAspect="1"/>
            </p:cNvPicPr>
            <p:nvPr/>
          </p:nvPicPr>
          <p:blipFill>
            <a:blip r:embed="rId18">
              <a:alphaModFix amt="25000"/>
              <a:extLst>
                <a:ext uri="{BEBA8EAE-BF5A-486C-A8C5-ECC9F3942E4B}">
                  <a14:imgProps xmlns:a14="http://schemas.microsoft.com/office/drawing/2010/main">
                    <a14:imgLayer r:embed="rId19">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5064808" y="3152534"/>
              <a:ext cx="4416047" cy="4389120"/>
            </a:xfrm>
            <a:prstGeom prst="rect">
              <a:avLst/>
            </a:prstGeom>
            <a:scene3d>
              <a:camera prst="isometricOffAxis1Left"/>
              <a:lightRig rig="threePt" dir="t"/>
            </a:scene3d>
          </p:spPr>
        </p:pic>
        <p:pic>
          <p:nvPicPr>
            <p:cNvPr id="132" name="Picture 131"/>
            <p:cNvPicPr>
              <a:picLocks noChangeAspect="1"/>
            </p:cNvPicPr>
            <p:nvPr/>
          </p:nvPicPr>
          <p:blipFill>
            <a:blip r:embed="rId20">
              <a:alphaModFix amt="25000"/>
              <a:extLst>
                <a:ext uri="{BEBA8EAE-BF5A-486C-A8C5-ECC9F3942E4B}">
                  <a14:imgProps xmlns:a14="http://schemas.microsoft.com/office/drawing/2010/main">
                    <a14:imgLayer r:embed="rId21">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4893358" y="3192098"/>
              <a:ext cx="4416047" cy="4389120"/>
            </a:xfrm>
            <a:prstGeom prst="rect">
              <a:avLst/>
            </a:prstGeom>
            <a:scene3d>
              <a:camera prst="isometricOffAxis1Left"/>
              <a:lightRig rig="threePt" dir="t"/>
            </a:scene3d>
          </p:spPr>
        </p:pic>
        <p:pic>
          <p:nvPicPr>
            <p:cNvPr id="133" name="Picture 132"/>
            <p:cNvPicPr>
              <a:picLocks noChangeAspect="1"/>
            </p:cNvPicPr>
            <p:nvPr/>
          </p:nvPicPr>
          <p:blipFill>
            <a:blip r:embed="rId22">
              <a:alphaModFix amt="25000"/>
              <a:extLst>
                <a:ext uri="{BEBA8EAE-BF5A-486C-A8C5-ECC9F3942E4B}">
                  <a14:imgProps xmlns:a14="http://schemas.microsoft.com/office/drawing/2010/main">
                    <a14:imgLayer r:embed="rId23">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4721908" y="3231663"/>
              <a:ext cx="4416047" cy="4389120"/>
            </a:xfrm>
            <a:prstGeom prst="rect">
              <a:avLst/>
            </a:prstGeom>
            <a:scene3d>
              <a:camera prst="isometricOffAxis1Left"/>
              <a:lightRig rig="threePt" dir="t"/>
            </a:scene3d>
          </p:spPr>
        </p:pic>
        <p:pic>
          <p:nvPicPr>
            <p:cNvPr id="134" name="Picture 133"/>
            <p:cNvPicPr>
              <a:picLocks noChangeAspect="1"/>
            </p:cNvPicPr>
            <p:nvPr/>
          </p:nvPicPr>
          <p:blipFill>
            <a:blip r:embed="rId24">
              <a:alphaModFix amt="25000"/>
              <a:extLst>
                <a:ext uri="{BEBA8EAE-BF5A-486C-A8C5-ECC9F3942E4B}">
                  <a14:imgProps xmlns:a14="http://schemas.microsoft.com/office/drawing/2010/main">
                    <a14:imgLayer r:embed="rId25">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4550458" y="3266835"/>
              <a:ext cx="4416047" cy="4389120"/>
            </a:xfrm>
            <a:prstGeom prst="rect">
              <a:avLst/>
            </a:prstGeom>
            <a:scene3d>
              <a:camera prst="isometricOffAxis1Left"/>
              <a:lightRig rig="threePt" dir="t"/>
            </a:scene3d>
          </p:spPr>
        </p:pic>
        <p:pic>
          <p:nvPicPr>
            <p:cNvPr id="135" name="Picture 134"/>
            <p:cNvPicPr>
              <a:picLocks noChangeAspect="1"/>
            </p:cNvPicPr>
            <p:nvPr/>
          </p:nvPicPr>
          <p:blipFill>
            <a:blip r:embed="rId26">
              <a:alphaModFix amt="25000"/>
              <a:extLst>
                <a:ext uri="{BEBA8EAE-BF5A-486C-A8C5-ECC9F3942E4B}">
                  <a14:imgProps xmlns:a14="http://schemas.microsoft.com/office/drawing/2010/main">
                    <a14:imgLayer r:embed="rId27">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4379008" y="3306400"/>
              <a:ext cx="4416047" cy="4389120"/>
            </a:xfrm>
            <a:prstGeom prst="rect">
              <a:avLst/>
            </a:prstGeom>
            <a:scene3d>
              <a:camera prst="isometricOffAxis1Left"/>
              <a:lightRig rig="threePt" dir="t"/>
            </a:scene3d>
          </p:spPr>
        </p:pic>
        <p:pic>
          <p:nvPicPr>
            <p:cNvPr id="136" name="Picture 135"/>
            <p:cNvPicPr>
              <a:picLocks noChangeAspect="1"/>
            </p:cNvPicPr>
            <p:nvPr/>
          </p:nvPicPr>
          <p:blipFill>
            <a:blip r:embed="rId28">
              <a:alphaModFix amt="25000"/>
              <a:extLst>
                <a:ext uri="{BEBA8EAE-BF5A-486C-A8C5-ECC9F3942E4B}">
                  <a14:imgProps xmlns:a14="http://schemas.microsoft.com/office/drawing/2010/main">
                    <a14:imgLayer r:embed="rId29">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4207558" y="3328380"/>
              <a:ext cx="4416047" cy="4389120"/>
            </a:xfrm>
            <a:prstGeom prst="rect">
              <a:avLst/>
            </a:prstGeom>
            <a:scene3d>
              <a:camera prst="isometricOffAxis1Left"/>
              <a:lightRig rig="threePt" dir="t"/>
            </a:scene3d>
          </p:spPr>
        </p:pic>
        <p:pic>
          <p:nvPicPr>
            <p:cNvPr id="137" name="Picture 136"/>
            <p:cNvPicPr>
              <a:picLocks noChangeAspect="1"/>
            </p:cNvPicPr>
            <p:nvPr/>
          </p:nvPicPr>
          <p:blipFill>
            <a:blip r:embed="rId30">
              <a:alphaModFix amt="25000"/>
              <a:extLst>
                <a:ext uri="{BEBA8EAE-BF5A-486C-A8C5-ECC9F3942E4B}">
                  <a14:imgProps xmlns:a14="http://schemas.microsoft.com/office/drawing/2010/main">
                    <a14:imgLayer r:embed="rId31">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4036108" y="3367945"/>
              <a:ext cx="4416047" cy="4389120"/>
            </a:xfrm>
            <a:prstGeom prst="rect">
              <a:avLst/>
            </a:prstGeom>
            <a:scene3d>
              <a:camera prst="isometricOffAxis1Left"/>
              <a:lightRig rig="threePt" dir="t"/>
            </a:scene3d>
          </p:spPr>
        </p:pic>
        <p:pic>
          <p:nvPicPr>
            <p:cNvPr id="138" name="Picture 137"/>
            <p:cNvPicPr>
              <a:picLocks noChangeAspect="1"/>
            </p:cNvPicPr>
            <p:nvPr/>
          </p:nvPicPr>
          <p:blipFill>
            <a:blip r:embed="rId32">
              <a:alphaModFix amt="25000"/>
              <a:extLst>
                <a:ext uri="{BEBA8EAE-BF5A-486C-A8C5-ECC9F3942E4B}">
                  <a14:imgProps xmlns:a14="http://schemas.microsoft.com/office/drawing/2010/main">
                    <a14:imgLayer r:embed="rId33">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3864658" y="3407510"/>
              <a:ext cx="4416047" cy="4389120"/>
            </a:xfrm>
            <a:prstGeom prst="rect">
              <a:avLst/>
            </a:prstGeom>
            <a:scene3d>
              <a:camera prst="isometricOffAxis1Left"/>
              <a:lightRig rig="threePt" dir="t"/>
            </a:scene3d>
          </p:spPr>
        </p:pic>
        <p:pic>
          <p:nvPicPr>
            <p:cNvPr id="139" name="Picture 138"/>
            <p:cNvPicPr>
              <a:picLocks noChangeAspect="1"/>
            </p:cNvPicPr>
            <p:nvPr/>
          </p:nvPicPr>
          <p:blipFill>
            <a:blip r:embed="rId34">
              <a:alphaModFix amt="25000"/>
              <a:extLst>
                <a:ext uri="{BEBA8EAE-BF5A-486C-A8C5-ECC9F3942E4B}">
                  <a14:imgProps xmlns:a14="http://schemas.microsoft.com/office/drawing/2010/main">
                    <a14:imgLayer r:embed="rId35">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3693208" y="3447075"/>
              <a:ext cx="4416047" cy="4389120"/>
            </a:xfrm>
            <a:prstGeom prst="rect">
              <a:avLst/>
            </a:prstGeom>
            <a:scene3d>
              <a:camera prst="isometricOffAxis1Left"/>
              <a:lightRig rig="threePt" dir="t"/>
            </a:scene3d>
          </p:spPr>
        </p:pic>
      </p:grpSp>
      <p:grpSp>
        <p:nvGrpSpPr>
          <p:cNvPr id="146" name="Group 145"/>
          <p:cNvGrpSpPr/>
          <p:nvPr/>
        </p:nvGrpSpPr>
        <p:grpSpPr>
          <a:xfrm>
            <a:off x="21167994" y="12451308"/>
            <a:ext cx="7206878" cy="5034120"/>
            <a:chOff x="9726997" y="5249511"/>
            <a:chExt cx="7206878" cy="5034120"/>
          </a:xfrm>
        </p:grpSpPr>
        <p:pic>
          <p:nvPicPr>
            <p:cNvPr id="147" name="Picture 146"/>
            <p:cNvPicPr>
              <a:picLocks noChangeAspect="1"/>
            </p:cNvPicPr>
            <p:nvPr/>
          </p:nvPicPr>
          <p:blipFill>
            <a:blip r:embed="rId12">
              <a:alphaModFix amt="25000"/>
              <a:extLst>
                <a:ext uri="{BEBA8EAE-BF5A-486C-A8C5-ECC9F3942E4B}">
                  <a14:imgProps xmlns:a14="http://schemas.microsoft.com/office/drawing/2010/main">
                    <a14:imgLayer r:embed="rId36">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2435027" y="5249511"/>
              <a:ext cx="4498848" cy="4471416"/>
            </a:xfrm>
            <a:prstGeom prst="rect">
              <a:avLst/>
            </a:prstGeom>
            <a:scene3d>
              <a:camera prst="isometricOffAxis1Left"/>
              <a:lightRig rig="threePt" dir="t"/>
            </a:scene3d>
          </p:spPr>
        </p:pic>
        <p:pic>
          <p:nvPicPr>
            <p:cNvPr id="148" name="Picture 147"/>
            <p:cNvPicPr>
              <a:picLocks noChangeAspect="1"/>
            </p:cNvPicPr>
            <p:nvPr/>
          </p:nvPicPr>
          <p:blipFill>
            <a:blip r:embed="rId14">
              <a:alphaModFix amt="25000"/>
              <a:extLst>
                <a:ext uri="{BEBA8EAE-BF5A-486C-A8C5-ECC9F3942E4B}">
                  <a14:imgProps xmlns:a14="http://schemas.microsoft.com/office/drawing/2010/main">
                    <a14:imgLayer r:embed="rId37">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2245992" y="5293471"/>
              <a:ext cx="4498848" cy="4471416"/>
            </a:xfrm>
            <a:prstGeom prst="rect">
              <a:avLst/>
            </a:prstGeom>
            <a:scene3d>
              <a:camera prst="isometricOffAxis1Left"/>
              <a:lightRig rig="threePt" dir="t"/>
            </a:scene3d>
          </p:spPr>
        </p:pic>
        <p:pic>
          <p:nvPicPr>
            <p:cNvPr id="149" name="Picture 148"/>
            <p:cNvPicPr>
              <a:picLocks noChangeAspect="1"/>
            </p:cNvPicPr>
            <p:nvPr/>
          </p:nvPicPr>
          <p:blipFill>
            <a:blip r:embed="rId16">
              <a:alphaModFix amt="25000"/>
              <a:extLst>
                <a:ext uri="{BEBA8EAE-BF5A-486C-A8C5-ECC9F3942E4B}">
                  <a14:imgProps xmlns:a14="http://schemas.microsoft.com/office/drawing/2010/main">
                    <a14:imgLayer r:embed="rId38">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2127298" y="5333039"/>
              <a:ext cx="4416047" cy="4389120"/>
            </a:xfrm>
            <a:prstGeom prst="rect">
              <a:avLst/>
            </a:prstGeom>
            <a:scene3d>
              <a:camera prst="isometricOffAxis1Left"/>
              <a:lightRig rig="threePt" dir="t"/>
            </a:scene3d>
          </p:spPr>
        </p:pic>
        <p:pic>
          <p:nvPicPr>
            <p:cNvPr id="150" name="Picture 149"/>
            <p:cNvPicPr>
              <a:picLocks noChangeAspect="1"/>
            </p:cNvPicPr>
            <p:nvPr/>
          </p:nvPicPr>
          <p:blipFill>
            <a:blip r:embed="rId18">
              <a:alphaModFix amt="25000"/>
              <a:extLst>
                <a:ext uri="{BEBA8EAE-BF5A-486C-A8C5-ECC9F3942E4B}">
                  <a14:imgProps xmlns:a14="http://schemas.microsoft.com/office/drawing/2010/main">
                    <a14:imgLayer r:embed="rId19">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1955848" y="5355019"/>
              <a:ext cx="4416047" cy="4389120"/>
            </a:xfrm>
            <a:prstGeom prst="rect">
              <a:avLst/>
            </a:prstGeom>
            <a:scene3d>
              <a:camera prst="isometricOffAxis1Left"/>
              <a:lightRig rig="threePt" dir="t"/>
            </a:scene3d>
          </p:spPr>
        </p:pic>
        <p:pic>
          <p:nvPicPr>
            <p:cNvPr id="151" name="Picture 150"/>
            <p:cNvPicPr>
              <a:picLocks noChangeAspect="1"/>
            </p:cNvPicPr>
            <p:nvPr/>
          </p:nvPicPr>
          <p:blipFill>
            <a:blip r:embed="rId20">
              <a:alphaModFix amt="25000"/>
              <a:extLst>
                <a:ext uri="{BEBA8EAE-BF5A-486C-A8C5-ECC9F3942E4B}">
                  <a14:imgProps xmlns:a14="http://schemas.microsoft.com/office/drawing/2010/main">
                    <a14:imgLayer r:embed="rId21">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1784398" y="5394583"/>
              <a:ext cx="4416047" cy="4389120"/>
            </a:xfrm>
            <a:prstGeom prst="rect">
              <a:avLst/>
            </a:prstGeom>
            <a:scene3d>
              <a:camera prst="isometricOffAxis1Left"/>
              <a:lightRig rig="threePt" dir="t"/>
            </a:scene3d>
          </p:spPr>
        </p:pic>
        <p:pic>
          <p:nvPicPr>
            <p:cNvPr id="152" name="Picture 151"/>
            <p:cNvPicPr>
              <a:picLocks noChangeAspect="1"/>
            </p:cNvPicPr>
            <p:nvPr/>
          </p:nvPicPr>
          <p:blipFill>
            <a:blip r:embed="rId22">
              <a:alphaModFix amt="25000"/>
              <a:extLst>
                <a:ext uri="{BEBA8EAE-BF5A-486C-A8C5-ECC9F3942E4B}">
                  <a14:imgProps xmlns:a14="http://schemas.microsoft.com/office/drawing/2010/main">
                    <a14:imgLayer r:embed="rId23">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1612948" y="5434148"/>
              <a:ext cx="4416047" cy="4389120"/>
            </a:xfrm>
            <a:prstGeom prst="rect">
              <a:avLst/>
            </a:prstGeom>
            <a:scene3d>
              <a:camera prst="isometricOffAxis1Left"/>
              <a:lightRig rig="threePt" dir="t"/>
            </a:scene3d>
          </p:spPr>
        </p:pic>
        <p:pic>
          <p:nvPicPr>
            <p:cNvPr id="153" name="Picture 152"/>
            <p:cNvPicPr>
              <a:picLocks noChangeAspect="1"/>
            </p:cNvPicPr>
            <p:nvPr/>
          </p:nvPicPr>
          <p:blipFill>
            <a:blip r:embed="rId24">
              <a:alphaModFix amt="25000"/>
              <a:extLst>
                <a:ext uri="{BEBA8EAE-BF5A-486C-A8C5-ECC9F3942E4B}">
                  <a14:imgProps xmlns:a14="http://schemas.microsoft.com/office/drawing/2010/main">
                    <a14:imgLayer r:embed="rId25">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1441498" y="5469320"/>
              <a:ext cx="4416047" cy="4389120"/>
            </a:xfrm>
            <a:prstGeom prst="rect">
              <a:avLst/>
            </a:prstGeom>
            <a:scene3d>
              <a:camera prst="isometricOffAxis1Left"/>
              <a:lightRig rig="threePt" dir="t"/>
            </a:scene3d>
          </p:spPr>
        </p:pic>
        <p:pic>
          <p:nvPicPr>
            <p:cNvPr id="154" name="Picture 153"/>
            <p:cNvPicPr>
              <a:picLocks noChangeAspect="1"/>
            </p:cNvPicPr>
            <p:nvPr/>
          </p:nvPicPr>
          <p:blipFill>
            <a:blip r:embed="rId26">
              <a:alphaModFix amt="25000"/>
              <a:extLst>
                <a:ext uri="{BEBA8EAE-BF5A-486C-A8C5-ECC9F3942E4B}">
                  <a14:imgProps xmlns:a14="http://schemas.microsoft.com/office/drawing/2010/main">
                    <a14:imgLayer r:embed="rId27">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1270048" y="5508885"/>
              <a:ext cx="4416047" cy="4389120"/>
            </a:xfrm>
            <a:prstGeom prst="rect">
              <a:avLst/>
            </a:prstGeom>
            <a:scene3d>
              <a:camera prst="isometricOffAxis1Left"/>
              <a:lightRig rig="threePt" dir="t"/>
            </a:scene3d>
          </p:spPr>
        </p:pic>
        <p:pic>
          <p:nvPicPr>
            <p:cNvPr id="155" name="Picture 154"/>
            <p:cNvPicPr>
              <a:picLocks noChangeAspect="1"/>
            </p:cNvPicPr>
            <p:nvPr/>
          </p:nvPicPr>
          <p:blipFill>
            <a:blip r:embed="rId28">
              <a:alphaModFix amt="25000"/>
              <a:extLst>
                <a:ext uri="{BEBA8EAE-BF5A-486C-A8C5-ECC9F3942E4B}">
                  <a14:imgProps xmlns:a14="http://schemas.microsoft.com/office/drawing/2010/main">
                    <a14:imgLayer r:embed="rId29">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1098598" y="5530865"/>
              <a:ext cx="4416047" cy="4389120"/>
            </a:xfrm>
            <a:prstGeom prst="rect">
              <a:avLst/>
            </a:prstGeom>
            <a:scene3d>
              <a:camera prst="isometricOffAxis1Left"/>
              <a:lightRig rig="threePt" dir="t"/>
            </a:scene3d>
          </p:spPr>
        </p:pic>
        <p:pic>
          <p:nvPicPr>
            <p:cNvPr id="156" name="Picture 155"/>
            <p:cNvPicPr>
              <a:picLocks noChangeAspect="1"/>
            </p:cNvPicPr>
            <p:nvPr/>
          </p:nvPicPr>
          <p:blipFill>
            <a:blip r:embed="rId30">
              <a:alphaModFix amt="25000"/>
              <a:extLst>
                <a:ext uri="{BEBA8EAE-BF5A-486C-A8C5-ECC9F3942E4B}">
                  <a14:imgProps xmlns:a14="http://schemas.microsoft.com/office/drawing/2010/main">
                    <a14:imgLayer r:embed="rId31">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0927148" y="5570430"/>
              <a:ext cx="4416047" cy="4389120"/>
            </a:xfrm>
            <a:prstGeom prst="rect">
              <a:avLst/>
            </a:prstGeom>
            <a:scene3d>
              <a:camera prst="isometricOffAxis1Left"/>
              <a:lightRig rig="threePt" dir="t"/>
            </a:scene3d>
          </p:spPr>
        </p:pic>
        <p:pic>
          <p:nvPicPr>
            <p:cNvPr id="157" name="Picture 156"/>
            <p:cNvPicPr>
              <a:picLocks noChangeAspect="1"/>
            </p:cNvPicPr>
            <p:nvPr/>
          </p:nvPicPr>
          <p:blipFill>
            <a:blip r:embed="rId32">
              <a:alphaModFix amt="25000"/>
              <a:extLst>
                <a:ext uri="{BEBA8EAE-BF5A-486C-A8C5-ECC9F3942E4B}">
                  <a14:imgProps xmlns:a14="http://schemas.microsoft.com/office/drawing/2010/main">
                    <a14:imgLayer r:embed="rId33">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0755698" y="5609995"/>
              <a:ext cx="4416047" cy="4389120"/>
            </a:xfrm>
            <a:prstGeom prst="rect">
              <a:avLst/>
            </a:prstGeom>
            <a:scene3d>
              <a:camera prst="isometricOffAxis1Left"/>
              <a:lightRig rig="threePt" dir="t"/>
            </a:scene3d>
          </p:spPr>
        </p:pic>
        <p:pic>
          <p:nvPicPr>
            <p:cNvPr id="158" name="Picture 157"/>
            <p:cNvPicPr>
              <a:picLocks noChangeAspect="1"/>
            </p:cNvPicPr>
            <p:nvPr/>
          </p:nvPicPr>
          <p:blipFill>
            <a:blip r:embed="rId34">
              <a:alphaModFix amt="25000"/>
              <a:extLst>
                <a:ext uri="{BEBA8EAE-BF5A-486C-A8C5-ECC9F3942E4B}">
                  <a14:imgProps xmlns:a14="http://schemas.microsoft.com/office/drawing/2010/main">
                    <a14:imgLayer r:embed="rId35">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0584248" y="5649560"/>
              <a:ext cx="4416047" cy="4389120"/>
            </a:xfrm>
            <a:prstGeom prst="rect">
              <a:avLst/>
            </a:prstGeom>
            <a:scene3d>
              <a:camera prst="isometricOffAxis1Left"/>
              <a:lightRig rig="threePt" dir="t"/>
            </a:scene3d>
          </p:spPr>
        </p:pic>
        <p:pic>
          <p:nvPicPr>
            <p:cNvPr id="159" name="Picture 158"/>
            <p:cNvPicPr>
              <a:picLocks noChangeAspect="1"/>
            </p:cNvPicPr>
            <p:nvPr/>
          </p:nvPicPr>
          <p:blipFill>
            <a:blip r:embed="rId2">
              <a:alphaModFix amt="25000"/>
              <a:extLst>
                <a:ext uri="{BEBA8EAE-BF5A-486C-A8C5-ECC9F3942E4B}">
                  <a14:imgProps xmlns:a14="http://schemas.microsoft.com/office/drawing/2010/main">
                    <a14:imgLayer r:embed="rId3">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0412798" y="5671540"/>
              <a:ext cx="4416047" cy="4389120"/>
            </a:xfrm>
            <a:prstGeom prst="rect">
              <a:avLst/>
            </a:prstGeom>
            <a:scene3d>
              <a:camera prst="isometricOffAxis1Left"/>
              <a:lightRig rig="threePt" dir="t"/>
            </a:scene3d>
          </p:spPr>
        </p:pic>
        <p:pic>
          <p:nvPicPr>
            <p:cNvPr id="160" name="Picture 159"/>
            <p:cNvPicPr>
              <a:picLocks noChangeAspect="1"/>
            </p:cNvPicPr>
            <p:nvPr/>
          </p:nvPicPr>
          <p:blipFill>
            <a:blip r:embed="rId4">
              <a:alphaModFix amt="25000"/>
              <a:extLst>
                <a:ext uri="{BEBA8EAE-BF5A-486C-A8C5-ECC9F3942E4B}">
                  <a14:imgProps xmlns:a14="http://schemas.microsoft.com/office/drawing/2010/main">
                    <a14:imgLayer r:embed="rId5">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0241347" y="5711105"/>
              <a:ext cx="4498848" cy="4471416"/>
            </a:xfrm>
            <a:prstGeom prst="rect">
              <a:avLst/>
            </a:prstGeom>
            <a:scene3d>
              <a:camera prst="isometricOffAxis1Left"/>
              <a:lightRig rig="threePt" dir="t"/>
            </a:scene3d>
          </p:spPr>
        </p:pic>
        <p:pic>
          <p:nvPicPr>
            <p:cNvPr id="161" name="Picture 160"/>
            <p:cNvPicPr>
              <a:picLocks noChangeAspect="1"/>
            </p:cNvPicPr>
            <p:nvPr/>
          </p:nvPicPr>
          <p:blipFill>
            <a:blip r:embed="rId6">
              <a:alphaModFix amt="25000"/>
              <a:extLst>
                <a:ext uri="{BEBA8EAE-BF5A-486C-A8C5-ECC9F3942E4B}">
                  <a14:imgProps xmlns:a14="http://schemas.microsoft.com/office/drawing/2010/main">
                    <a14:imgLayer r:embed="rId7">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0069897" y="5750670"/>
              <a:ext cx="4498848" cy="4471416"/>
            </a:xfrm>
            <a:prstGeom prst="rect">
              <a:avLst/>
            </a:prstGeom>
            <a:scene3d>
              <a:camera prst="isometricOffAxis1Left"/>
              <a:lightRig rig="threePt" dir="t"/>
            </a:scene3d>
          </p:spPr>
        </p:pic>
        <p:pic>
          <p:nvPicPr>
            <p:cNvPr id="162" name="Picture 161"/>
            <p:cNvPicPr>
              <a:picLocks noChangeAspect="1"/>
            </p:cNvPicPr>
            <p:nvPr/>
          </p:nvPicPr>
          <p:blipFill>
            <a:blip r:embed="rId8">
              <a:alphaModFix amt="25000"/>
              <a:extLst>
                <a:ext uri="{BEBA8EAE-BF5A-486C-A8C5-ECC9F3942E4B}">
                  <a14:imgProps xmlns:a14="http://schemas.microsoft.com/office/drawing/2010/main">
                    <a14:imgLayer r:embed="rId9">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9898447" y="5790235"/>
              <a:ext cx="4498848" cy="4471416"/>
            </a:xfrm>
            <a:prstGeom prst="rect">
              <a:avLst/>
            </a:prstGeom>
            <a:scene3d>
              <a:camera prst="isometricOffAxis1Left"/>
              <a:lightRig rig="threePt" dir="t"/>
            </a:scene3d>
          </p:spPr>
        </p:pic>
        <p:pic>
          <p:nvPicPr>
            <p:cNvPr id="163" name="Picture 162"/>
            <p:cNvPicPr>
              <a:picLocks noChangeAspect="1"/>
            </p:cNvPicPr>
            <p:nvPr/>
          </p:nvPicPr>
          <p:blipFill>
            <a:blip r:embed="rId10">
              <a:alphaModFix amt="25000"/>
              <a:extLst>
                <a:ext uri="{BEBA8EAE-BF5A-486C-A8C5-ECC9F3942E4B}">
                  <a14:imgProps xmlns:a14="http://schemas.microsoft.com/office/drawing/2010/main">
                    <a14:imgLayer r:embed="rId11">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9726997" y="5812215"/>
              <a:ext cx="4498848" cy="4471416"/>
            </a:xfrm>
            <a:prstGeom prst="rect">
              <a:avLst/>
            </a:prstGeom>
            <a:scene3d>
              <a:camera prst="isometricOffAxis1Left"/>
              <a:lightRig rig="threePt" dir="t"/>
            </a:scene3d>
          </p:spPr>
        </p:pic>
      </p:grpSp>
    </p:spTree>
    <p:extLst>
      <p:ext uri="{BB962C8B-B14F-4D97-AF65-F5344CB8AC3E}">
        <p14:creationId xmlns:p14="http://schemas.microsoft.com/office/powerpoint/2010/main" val="2888570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9418179" y="2167950"/>
            <a:ext cx="16718566" cy="4940076"/>
            <a:chOff x="21478" y="9354533"/>
            <a:chExt cx="24850441" cy="7342918"/>
          </a:xfrm>
        </p:grpSpPr>
        <p:pic>
          <p:nvPicPr>
            <p:cNvPr id="34" name="Picture 33"/>
            <p:cNvPicPr>
              <a:picLocks noChangeAspect="1"/>
            </p:cNvPicPr>
            <p:nvPr/>
          </p:nvPicPr>
          <p:blipFill rotWithShape="1">
            <a:blip r:embed="rId2"/>
            <a:srcRect l="58024" r="3691"/>
            <a:stretch/>
          </p:blipFill>
          <p:spPr>
            <a:xfrm>
              <a:off x="22962157" y="9354533"/>
              <a:ext cx="1909762" cy="2608073"/>
            </a:xfrm>
            <a:prstGeom prst="rect">
              <a:avLst/>
            </a:prstGeom>
          </p:spPr>
        </p:pic>
        <p:pic>
          <p:nvPicPr>
            <p:cNvPr id="28" name="Picture 27"/>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9389625" y="9850077"/>
              <a:ext cx="2387522" cy="2360079"/>
            </a:xfrm>
            <a:prstGeom prst="rect">
              <a:avLst/>
            </a:prstGeom>
            <a:scene3d>
              <a:camera prst="isometricOffAxis1Left">
                <a:rot lat="1080000" lon="4320000" rev="0"/>
              </a:camera>
              <a:lightRig rig="threePt" dir="t"/>
            </a:scene3d>
          </p:spPr>
        </p:pic>
        <p:pic>
          <p:nvPicPr>
            <p:cNvPr id="30" name="Picture 29"/>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21590972" y="11416339"/>
              <a:ext cx="2386584" cy="2359152"/>
            </a:xfrm>
            <a:prstGeom prst="rect">
              <a:avLst/>
            </a:prstGeom>
            <a:scene3d>
              <a:camera prst="isometricOffAxis1Left">
                <a:rot lat="1080000" lon="3300000" rev="0"/>
              </a:camera>
              <a:lightRig rig="threePt" dir="t"/>
            </a:scene3d>
          </p:spPr>
        </p:pic>
        <p:sp>
          <p:nvSpPr>
            <p:cNvPr id="120" name="Triangle 119"/>
            <p:cNvSpPr/>
            <p:nvPr/>
          </p:nvSpPr>
          <p:spPr>
            <a:xfrm rot="16043016">
              <a:off x="4471237" y="10980695"/>
              <a:ext cx="2236878" cy="4792795"/>
            </a:xfrm>
            <a:prstGeom prst="triangle">
              <a:avLst/>
            </a:prstGeom>
            <a:gradFill flip="none" rotWithShape="1">
              <a:gsLst>
                <a:gs pos="93000">
                  <a:schemeClr val="accent2">
                    <a:lumMod val="5000"/>
                    <a:lumOff val="95000"/>
                    <a:alpha val="34000"/>
                  </a:schemeClr>
                </a:gs>
                <a:gs pos="0">
                  <a:schemeClr val="accent2">
                    <a:lumMod val="45000"/>
                    <a:lumOff val="55000"/>
                    <a:alpha val="48000"/>
                  </a:schemeClr>
                </a:gs>
                <a:gs pos="16000">
                  <a:schemeClr val="accent2">
                    <a:lumMod val="45000"/>
                    <a:lumOff val="55000"/>
                    <a:alpha val="52000"/>
                  </a:schemeClr>
                </a:gs>
                <a:gs pos="43000">
                  <a:schemeClr val="accent2">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61354" y="10037919"/>
              <a:ext cx="2076840" cy="2652703"/>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4105" y="10876119"/>
              <a:ext cx="10375212" cy="2811807"/>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17597" y="11504738"/>
              <a:ext cx="2146663" cy="2721317"/>
            </a:xfrm>
            <a:prstGeom prst="rect">
              <a:avLst/>
            </a:prstGeom>
          </p:spPr>
        </p:pic>
        <p:pic>
          <p:nvPicPr>
            <p:cNvPr id="115" name="Picture 1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42385" y="12369588"/>
              <a:ext cx="10375212" cy="2811807"/>
            </a:xfrm>
            <a:prstGeom prst="rect">
              <a:avLst/>
            </a:prstGeom>
          </p:spPr>
        </p:pic>
        <p:pic>
          <p:nvPicPr>
            <p:cNvPr id="18" name="Picture 17"/>
            <p:cNvPicPr>
              <a:picLocks noChangeAspect="1"/>
            </p:cNvPicPr>
            <p:nvPr/>
          </p:nvPicPr>
          <p:blipFill rotWithShape="1">
            <a:blip r:embed="rId10"/>
            <a:srcRect l="15954" t="21221" r="13754"/>
            <a:stretch/>
          </p:blipFill>
          <p:spPr>
            <a:xfrm>
              <a:off x="8060203" y="13500630"/>
              <a:ext cx="1839242" cy="1868061"/>
            </a:xfrm>
            <a:prstGeom prst="rect">
              <a:avLst/>
            </a:prstGeom>
            <a:scene3d>
              <a:camera prst="isometricLeftDown">
                <a:rot lat="2100000" lon="1800000" rev="0"/>
              </a:camera>
              <a:lightRig rig="threePt" dir="t"/>
            </a:scene3d>
          </p:spPr>
        </p:pic>
        <p:pic>
          <p:nvPicPr>
            <p:cNvPr id="117" name="Picture 116"/>
            <p:cNvPicPr>
              <a:picLocks noChangeAspect="1"/>
            </p:cNvPicPr>
            <p:nvPr/>
          </p:nvPicPr>
          <p:blipFill rotWithShape="1">
            <a:blip r:embed="rId10"/>
            <a:srcRect l="1714" t="21221" r="29701" b="-1"/>
            <a:stretch/>
          </p:blipFill>
          <p:spPr>
            <a:xfrm>
              <a:off x="6175914" y="12357995"/>
              <a:ext cx="1794588" cy="1868060"/>
            </a:xfrm>
            <a:prstGeom prst="rect">
              <a:avLst/>
            </a:prstGeom>
            <a:scene3d>
              <a:camera prst="isometricLeftDown">
                <a:rot lat="2100000" lon="3600000" rev="0"/>
              </a:camera>
              <a:lightRig rig="threePt" dir="t"/>
            </a:scene3d>
          </p:spPr>
        </p:pic>
        <p:pic>
          <p:nvPicPr>
            <p:cNvPr id="20" name="Picture 19"/>
            <p:cNvPicPr>
              <a:picLocks noChangeAspect="1"/>
            </p:cNvPicPr>
            <p:nvPr/>
          </p:nvPicPr>
          <p:blipFill>
            <a:blip r:embed="rId11">
              <a:extLst>
                <a:ext uri="{BEBA8EAE-BF5A-486C-A8C5-ECC9F3942E4B}">
                  <a14:imgProps xmlns:a14="http://schemas.microsoft.com/office/drawing/2010/main">
                    <a14:imgLayer r:embed="rId12">
                      <a14:imgEffect>
                        <a14:brightnessContrast bright="66000" contrast="40000"/>
                      </a14:imgEffect>
                    </a14:imgLayer>
                  </a14:imgProps>
                </a:ext>
                <a:ext uri="{28A0092B-C50C-407E-A947-70E740481C1C}">
                  <a14:useLocalDpi xmlns:a14="http://schemas.microsoft.com/office/drawing/2010/main" val="0"/>
                </a:ext>
              </a:extLst>
            </a:blip>
            <a:stretch>
              <a:fillRect/>
            </a:stretch>
          </p:blipFill>
          <p:spPr>
            <a:xfrm>
              <a:off x="21478" y="12510067"/>
              <a:ext cx="6175914" cy="4187384"/>
            </a:xfrm>
            <a:prstGeom prst="rect">
              <a:avLst/>
            </a:prstGeom>
          </p:spPr>
        </p:pic>
        <p:sp>
          <p:nvSpPr>
            <p:cNvPr id="121" name="Triangle 120"/>
            <p:cNvSpPr/>
            <p:nvPr/>
          </p:nvSpPr>
          <p:spPr>
            <a:xfrm rot="16541010">
              <a:off x="5366005" y="11622030"/>
              <a:ext cx="2236878" cy="4792795"/>
            </a:xfrm>
            <a:prstGeom prst="triangle">
              <a:avLst/>
            </a:prstGeom>
            <a:gradFill flip="none" rotWithShape="1">
              <a:gsLst>
                <a:gs pos="93000">
                  <a:schemeClr val="accent2">
                    <a:lumMod val="5000"/>
                    <a:lumOff val="95000"/>
                    <a:alpha val="34000"/>
                  </a:schemeClr>
                </a:gs>
                <a:gs pos="0">
                  <a:schemeClr val="accent2">
                    <a:lumMod val="45000"/>
                    <a:lumOff val="55000"/>
                    <a:alpha val="61000"/>
                  </a:schemeClr>
                </a:gs>
                <a:gs pos="16000">
                  <a:schemeClr val="accent2">
                    <a:lumMod val="45000"/>
                    <a:lumOff val="55000"/>
                    <a:alpha val="60000"/>
                  </a:schemeClr>
                </a:gs>
                <a:gs pos="43000">
                  <a:schemeClr val="accent2">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Rounded Rectangle 144"/>
          <p:cNvSpPr/>
          <p:nvPr/>
        </p:nvSpPr>
        <p:spPr>
          <a:xfrm>
            <a:off x="7707048" y="7317314"/>
            <a:ext cx="19491898" cy="2024715"/>
          </a:xfrm>
          <a:prstGeom prst="roundRect">
            <a:avLst>
              <a:gd name="adj" fmla="val 426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2" spcCol="274320" rtlCol="0" anchor="ctr"/>
          <a:lstStyle/>
          <a:p>
            <a:pPr algn="thaiDist"/>
            <a:r>
              <a:rPr lang="en-US" sz="1800" dirty="0" smtClean="0">
                <a:solidFill>
                  <a:schemeClr val="tx1"/>
                </a:solidFill>
                <a:latin typeface="Times New Roman" charset="0"/>
                <a:ea typeface="Times New Roman" charset="0"/>
                <a:cs typeface="Times New Roman" charset="0"/>
              </a:rPr>
              <a:t>We consider a stereo configuration with cameras mounted on the right and left top corners of an automobile windshield. For simplicity, we consider only a single pedestrian. It is assumed that a region proposal network (or some other mechanism for determining bounding boxes) can successfully draw square bounding region around the pedestrian. At every time step, the cameras each receive a 2D projection of the 3D scene. These two slightly different images are fed through twin instances of the hourglass key point prediction network, yielding two sets (one for each camera) of probability distributions (in the form of </a:t>
            </a:r>
            <a:r>
              <a:rPr lang="en-US" sz="1800" dirty="0" err="1" smtClean="0">
                <a:solidFill>
                  <a:schemeClr val="tx1"/>
                </a:solidFill>
                <a:latin typeface="Times New Roman" charset="0"/>
                <a:ea typeface="Times New Roman" charset="0"/>
                <a:cs typeface="Times New Roman" charset="0"/>
              </a:rPr>
              <a:t>heatmaps</a:t>
            </a:r>
            <a:r>
              <a:rPr lang="en-US" sz="1800" dirty="0" smtClean="0">
                <a:solidFill>
                  <a:schemeClr val="tx1"/>
                </a:solidFill>
                <a:latin typeface="Times New Roman" charset="0"/>
                <a:ea typeface="Times New Roman" charset="0"/>
                <a:cs typeface="Times New Roman" charset="0"/>
              </a:rPr>
              <a:t>) for each of the 17 key points under consideration. These initial estimates are used to reconstruct a noisy and not necessarily realistic representation of the target individual’s 3D articulated pose. Repeated observation over consecutive frames allows for a running average estimate of limb lengths (i.e. distance between connected key points). By leveraging basic (and true) assumptions about human skeletal structure, the 3D pose estimate can be iteratively improved until converging to a fairly accurate representation.</a:t>
            </a:r>
            <a:endParaRPr lang="en-US" sz="1800" dirty="0">
              <a:solidFill>
                <a:schemeClr val="tx1"/>
              </a:solidFill>
              <a:latin typeface="Times New Roman" charset="0"/>
              <a:ea typeface="Times New Roman" charset="0"/>
              <a:cs typeface="Times New Roman" charset="0"/>
            </a:endParaRPr>
          </a:p>
        </p:txBody>
      </p:sp>
      <p:sp>
        <p:nvSpPr>
          <p:cNvPr id="164" name="Rounded Rectangle 163"/>
          <p:cNvSpPr/>
          <p:nvPr/>
        </p:nvSpPr>
        <p:spPr>
          <a:xfrm>
            <a:off x="18217589" y="5532541"/>
            <a:ext cx="7398922" cy="831355"/>
          </a:xfrm>
          <a:prstGeom prst="roundRect">
            <a:avLst>
              <a:gd name="adj" fmla="val 97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thaiDist"/>
            <a:r>
              <a:rPr lang="en-US" sz="1800" dirty="0" smtClean="0">
                <a:solidFill>
                  <a:schemeClr val="tx1"/>
                </a:solidFill>
              </a:rPr>
              <a:t>Hourglass network combines information at multiple spatial resolutions</a:t>
            </a:r>
            <a:endParaRPr lang="en-US" sz="1800" dirty="0">
              <a:solidFill>
                <a:schemeClr val="tx1"/>
              </a:solidFill>
            </a:endParaRPr>
          </a:p>
        </p:txBody>
      </p:sp>
      <p:sp>
        <p:nvSpPr>
          <p:cNvPr id="167" name="Rounded Rectangle 166"/>
          <p:cNvSpPr/>
          <p:nvPr/>
        </p:nvSpPr>
        <p:spPr>
          <a:xfrm>
            <a:off x="10088009" y="16666401"/>
            <a:ext cx="17249397" cy="1440883"/>
          </a:xfrm>
          <a:prstGeom prst="roundRect">
            <a:avLst>
              <a:gd name="adj" fmla="val 976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r>
              <a:rPr lang="en-US" sz="1800" b="1" u="sng" dirty="0" smtClean="0">
                <a:solidFill>
                  <a:schemeClr val="tx1"/>
                </a:solidFill>
              </a:rPr>
              <a:t>References:</a:t>
            </a:r>
          </a:p>
          <a:p>
            <a:r>
              <a:rPr lang="en-US" sz="1200" dirty="0" smtClean="0">
                <a:solidFill>
                  <a:schemeClr val="tx1"/>
                </a:solidFill>
              </a:rPr>
              <a:t>[</a:t>
            </a:r>
            <a:r>
              <a:rPr lang="en-US" sz="1200" dirty="0">
                <a:solidFill>
                  <a:schemeClr val="tx1"/>
                </a:solidFill>
              </a:rPr>
              <a:t>1] J. Long, E. </a:t>
            </a:r>
            <a:r>
              <a:rPr lang="en-US" sz="1200" dirty="0" err="1">
                <a:solidFill>
                  <a:schemeClr val="tx1"/>
                </a:solidFill>
              </a:rPr>
              <a:t>Shelhamer</a:t>
            </a:r>
            <a:r>
              <a:rPr lang="en-US" sz="1200" dirty="0">
                <a:solidFill>
                  <a:schemeClr val="tx1"/>
                </a:solidFill>
              </a:rPr>
              <a:t>, and T. Darrell, “Fully Convolutional Networks for Semantic Segmentation.”</a:t>
            </a:r>
          </a:p>
          <a:p>
            <a:r>
              <a:rPr lang="en-US" sz="1200" dirty="0">
                <a:solidFill>
                  <a:schemeClr val="tx1"/>
                </a:solidFill>
              </a:rPr>
              <a:t>[2] S. Ren, K. He, R. </a:t>
            </a:r>
            <a:r>
              <a:rPr lang="en-US" sz="1200" dirty="0" err="1">
                <a:solidFill>
                  <a:schemeClr val="tx1"/>
                </a:solidFill>
              </a:rPr>
              <a:t>Girshick</a:t>
            </a:r>
            <a:r>
              <a:rPr lang="en-US" sz="1200" dirty="0">
                <a:solidFill>
                  <a:schemeClr val="tx1"/>
                </a:solidFill>
              </a:rPr>
              <a:t>, and J. Sun, “Faster R-CNN: Towards Real-Time Object Detection with Region Proposal Networks.”</a:t>
            </a:r>
          </a:p>
          <a:p>
            <a:r>
              <a:rPr lang="en-US" sz="1200" dirty="0">
                <a:solidFill>
                  <a:schemeClr val="tx1"/>
                </a:solidFill>
              </a:rPr>
              <a:t>[3] K. He, G. </a:t>
            </a:r>
            <a:r>
              <a:rPr lang="en-US" sz="1200" dirty="0" err="1">
                <a:solidFill>
                  <a:schemeClr val="tx1"/>
                </a:solidFill>
              </a:rPr>
              <a:t>Gkioxari</a:t>
            </a:r>
            <a:r>
              <a:rPr lang="en-US" sz="1200" dirty="0">
                <a:solidFill>
                  <a:schemeClr val="tx1"/>
                </a:solidFill>
              </a:rPr>
              <a:t>, P. </a:t>
            </a:r>
            <a:r>
              <a:rPr lang="en-US" sz="1200" dirty="0" err="1">
                <a:solidFill>
                  <a:schemeClr val="tx1"/>
                </a:solidFill>
              </a:rPr>
              <a:t>Dollár</a:t>
            </a:r>
            <a:r>
              <a:rPr lang="en-US" sz="1200" dirty="0">
                <a:solidFill>
                  <a:schemeClr val="tx1"/>
                </a:solidFill>
              </a:rPr>
              <a:t>, and R. </a:t>
            </a:r>
            <a:r>
              <a:rPr lang="en-US" sz="1200" dirty="0" err="1">
                <a:solidFill>
                  <a:schemeClr val="tx1"/>
                </a:solidFill>
              </a:rPr>
              <a:t>Girshick</a:t>
            </a:r>
            <a:r>
              <a:rPr lang="en-US" sz="1200" dirty="0">
                <a:solidFill>
                  <a:schemeClr val="tx1"/>
                </a:solidFill>
              </a:rPr>
              <a:t>, “Mask R-CNN,” Mar. 2017.</a:t>
            </a:r>
          </a:p>
          <a:p>
            <a:r>
              <a:rPr lang="en-US" sz="1200" dirty="0">
                <a:solidFill>
                  <a:schemeClr val="tx1"/>
                </a:solidFill>
              </a:rPr>
              <a:t>[4] V. Ramakrishna, D. Munoz, M. Hebert, J. A. </a:t>
            </a:r>
            <a:r>
              <a:rPr lang="en-US" sz="1200" dirty="0" err="1">
                <a:solidFill>
                  <a:schemeClr val="tx1"/>
                </a:solidFill>
              </a:rPr>
              <a:t>Bagnell</a:t>
            </a:r>
            <a:r>
              <a:rPr lang="en-US" sz="1200" dirty="0">
                <a:solidFill>
                  <a:schemeClr val="tx1"/>
                </a:solidFill>
              </a:rPr>
              <a:t>, and Y. Sheikh, “Pose Machines: Articulated Pose Estimation via Inference Machines.”</a:t>
            </a:r>
          </a:p>
          <a:p>
            <a:r>
              <a:rPr lang="en-US" sz="1200" dirty="0">
                <a:solidFill>
                  <a:schemeClr val="tx1"/>
                </a:solidFill>
              </a:rPr>
              <a:t>[5] A. Newell, K. Yang, and J. Deng, “Stacked Hourglass Networks for Human Pose Estimation,” Mar. 2016.</a:t>
            </a:r>
          </a:p>
          <a:p>
            <a:r>
              <a:rPr lang="en-US" sz="1200" dirty="0">
                <a:solidFill>
                  <a:schemeClr val="tx1"/>
                </a:solidFill>
              </a:rPr>
              <a:t>[6] S.-E. Wei, V. Ramakrishna, T. </a:t>
            </a:r>
            <a:r>
              <a:rPr lang="en-US" sz="1200" dirty="0" err="1">
                <a:solidFill>
                  <a:schemeClr val="tx1"/>
                </a:solidFill>
              </a:rPr>
              <a:t>Kanade</a:t>
            </a:r>
            <a:r>
              <a:rPr lang="en-US" sz="1200" dirty="0">
                <a:solidFill>
                  <a:schemeClr val="tx1"/>
                </a:solidFill>
              </a:rPr>
              <a:t>, and Y. Sheikh, “Convolutional Pose Machines,” Jan. 2016.</a:t>
            </a:r>
          </a:p>
          <a:p>
            <a:r>
              <a:rPr lang="en-US" sz="1200" dirty="0">
                <a:solidFill>
                  <a:schemeClr val="tx1"/>
                </a:solidFill>
              </a:rPr>
              <a:t>[7] L. </a:t>
            </a:r>
            <a:r>
              <a:rPr lang="en-US" sz="1200" dirty="0" err="1">
                <a:solidFill>
                  <a:schemeClr val="tx1"/>
                </a:solidFill>
              </a:rPr>
              <a:t>Pishchulin</a:t>
            </a:r>
            <a:r>
              <a:rPr lang="en-US" sz="1200" dirty="0">
                <a:solidFill>
                  <a:schemeClr val="tx1"/>
                </a:solidFill>
              </a:rPr>
              <a:t> </a:t>
            </a:r>
            <a:r>
              <a:rPr lang="en-US" sz="1200" i="1" dirty="0">
                <a:solidFill>
                  <a:schemeClr val="tx1"/>
                </a:solidFill>
              </a:rPr>
              <a:t>et al.</a:t>
            </a:r>
            <a:r>
              <a:rPr lang="en-US" sz="1200" dirty="0">
                <a:solidFill>
                  <a:schemeClr val="tx1"/>
                </a:solidFill>
              </a:rPr>
              <a:t>, “</a:t>
            </a:r>
            <a:r>
              <a:rPr lang="en-US" sz="1200" dirty="0" err="1">
                <a:solidFill>
                  <a:schemeClr val="tx1"/>
                </a:solidFill>
              </a:rPr>
              <a:t>DeepCut</a:t>
            </a:r>
            <a:r>
              <a:rPr lang="en-US" sz="1200" dirty="0">
                <a:solidFill>
                  <a:schemeClr val="tx1"/>
                </a:solidFill>
              </a:rPr>
              <a:t>: Joint Subset Partition and Labeling for Multi Person Pose Estimation.”</a:t>
            </a:r>
          </a:p>
          <a:p>
            <a:r>
              <a:rPr lang="en-US" sz="1200" dirty="0">
                <a:solidFill>
                  <a:schemeClr val="tx1"/>
                </a:solidFill>
              </a:rPr>
              <a:t>[8] Z. Cao, T. Simon, S.-E. Wei, and Y. Sheikh, “</a:t>
            </a:r>
            <a:r>
              <a:rPr lang="en-US" sz="1200" dirty="0" err="1">
                <a:solidFill>
                  <a:schemeClr val="tx1"/>
                </a:solidFill>
              </a:rPr>
              <a:t>Realtime</a:t>
            </a:r>
            <a:r>
              <a:rPr lang="en-US" sz="1200" dirty="0">
                <a:solidFill>
                  <a:schemeClr val="tx1"/>
                </a:solidFill>
              </a:rPr>
              <a:t> Multi-Person 2D Pose Estimation using Part Affinity Fields *.”</a:t>
            </a:r>
          </a:p>
          <a:p>
            <a:r>
              <a:rPr lang="en-US" sz="1200" dirty="0">
                <a:solidFill>
                  <a:schemeClr val="tx1"/>
                </a:solidFill>
              </a:rPr>
              <a:t>[9] J. </a:t>
            </a:r>
            <a:r>
              <a:rPr lang="en-US" sz="1200" dirty="0" err="1">
                <a:solidFill>
                  <a:schemeClr val="tx1"/>
                </a:solidFill>
              </a:rPr>
              <a:t>Tompson</a:t>
            </a:r>
            <a:r>
              <a:rPr lang="en-US" sz="1200" dirty="0">
                <a:solidFill>
                  <a:schemeClr val="tx1"/>
                </a:solidFill>
              </a:rPr>
              <a:t>, A. Jain, Y. </a:t>
            </a:r>
            <a:r>
              <a:rPr lang="en-US" sz="1200" dirty="0" err="1">
                <a:solidFill>
                  <a:schemeClr val="tx1"/>
                </a:solidFill>
              </a:rPr>
              <a:t>Lecun</a:t>
            </a:r>
            <a:r>
              <a:rPr lang="en-US" sz="1200" dirty="0">
                <a:solidFill>
                  <a:schemeClr val="tx1"/>
                </a:solidFill>
              </a:rPr>
              <a:t>, and C. </a:t>
            </a:r>
            <a:r>
              <a:rPr lang="en-US" sz="1200" dirty="0" err="1">
                <a:solidFill>
                  <a:schemeClr val="tx1"/>
                </a:solidFill>
              </a:rPr>
              <a:t>Bregler</a:t>
            </a:r>
            <a:r>
              <a:rPr lang="en-US" sz="1200" dirty="0">
                <a:solidFill>
                  <a:schemeClr val="tx1"/>
                </a:solidFill>
              </a:rPr>
              <a:t>, “Joint Training of a Convolutional Network and a Graphical Model for Human Pose Estimation.”</a:t>
            </a:r>
          </a:p>
          <a:p>
            <a:r>
              <a:rPr lang="en-US" sz="1200" dirty="0">
                <a:solidFill>
                  <a:schemeClr val="tx1"/>
                </a:solidFill>
              </a:rPr>
              <a:t>[10] T. </a:t>
            </a:r>
            <a:r>
              <a:rPr lang="en-US" sz="1200" dirty="0" err="1">
                <a:solidFill>
                  <a:schemeClr val="tx1"/>
                </a:solidFill>
              </a:rPr>
              <a:t>Pfister</a:t>
            </a:r>
            <a:r>
              <a:rPr lang="en-US" sz="1200" dirty="0">
                <a:solidFill>
                  <a:schemeClr val="tx1"/>
                </a:solidFill>
              </a:rPr>
              <a:t>, J. Charles, and A. Zisserman, “Flowing </a:t>
            </a:r>
            <a:r>
              <a:rPr lang="en-US" sz="1200" dirty="0" err="1">
                <a:solidFill>
                  <a:schemeClr val="tx1"/>
                </a:solidFill>
              </a:rPr>
              <a:t>ConvNets</a:t>
            </a:r>
            <a:r>
              <a:rPr lang="en-US" sz="1200" dirty="0">
                <a:solidFill>
                  <a:schemeClr val="tx1"/>
                </a:solidFill>
              </a:rPr>
              <a:t> for Human Pose Estimation in Videos.”</a:t>
            </a:r>
          </a:p>
        </p:txBody>
      </p:sp>
      <p:sp>
        <p:nvSpPr>
          <p:cNvPr id="169" name="Rectangle 168"/>
          <p:cNvSpPr/>
          <p:nvPr/>
        </p:nvSpPr>
        <p:spPr>
          <a:xfrm>
            <a:off x="0" y="1"/>
            <a:ext cx="27432000" cy="986443"/>
          </a:xfrm>
          <a:prstGeom prst="rect">
            <a:avLst/>
          </a:prstGeom>
          <a:solidFill>
            <a:srgbClr val="C4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charset="0"/>
                <a:ea typeface="Times New Roman" charset="0"/>
                <a:cs typeface="Times New Roman" charset="0"/>
              </a:rPr>
              <a:t>Estimating Articulated Human Pose in 3D with Twin Hourglass Networks </a:t>
            </a:r>
            <a:endParaRPr lang="en-US" b="1" dirty="0">
              <a:latin typeface="Times New Roman" charset="0"/>
              <a:ea typeface="Times New Roman" charset="0"/>
              <a:cs typeface="Times New Roman" charset="0"/>
            </a:endParaRPr>
          </a:p>
        </p:txBody>
      </p:sp>
      <p:sp>
        <p:nvSpPr>
          <p:cNvPr id="171" name="Rounded Rectangle 170"/>
          <p:cNvSpPr/>
          <p:nvPr/>
        </p:nvSpPr>
        <p:spPr>
          <a:xfrm>
            <a:off x="178500" y="1998575"/>
            <a:ext cx="7346596" cy="3731282"/>
          </a:xfrm>
          <a:prstGeom prst="roundRect">
            <a:avLst>
              <a:gd name="adj" fmla="val 30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thaiDist"/>
            <a:r>
              <a:rPr lang="en-US" sz="1800" smtClean="0">
                <a:solidFill>
                  <a:schemeClr val="tx1"/>
                </a:solidFill>
                <a:latin typeface="Times New Roman" charset="0"/>
                <a:ea typeface="Times New Roman" charset="0"/>
                <a:cs typeface="Times New Roman" charset="0"/>
              </a:rPr>
              <a:t>Body </a:t>
            </a:r>
            <a:r>
              <a:rPr lang="en-US" sz="1800" dirty="0" smtClean="0">
                <a:solidFill>
                  <a:schemeClr val="tx1"/>
                </a:solidFill>
                <a:latin typeface="Times New Roman" charset="0"/>
                <a:ea typeface="Times New Roman" charset="0"/>
                <a:cs typeface="Times New Roman" charset="0"/>
              </a:rPr>
              <a:t>language is an important mode of human-to-human communication. The way we move says a great deal about our intentions. An artificial agent that can accurately estimate human pose (especially for an arbitrary number of humans simultaneously) in real time is well on its way to effective, safe, and complex interaction with humans. Consider the case of an autonomous vehicle. At a bare minimum, the vehicle must be able to detect and roughly localize pedestrians. Obviously this is prerequisite to avoiding fatal accidents. But what if a police officer standing at an intersection uses hand signals to direct traffic? Will the car be able to follow the officer's commands? Or will the car freeze, unable to comprehend anything more about the situation than the fact that a pedestrian is standing in the road? This paper considers the problem of human pose estimation within the context of autonomous driving. </a:t>
            </a:r>
            <a:endParaRPr lang="en-US" sz="1800" dirty="0">
              <a:solidFill>
                <a:schemeClr val="tx1"/>
              </a:solidFill>
              <a:latin typeface="Times New Roman" charset="0"/>
              <a:ea typeface="Times New Roman" charset="0"/>
              <a:cs typeface="Times New Roman" charset="0"/>
            </a:endParaRPr>
          </a:p>
        </p:txBody>
      </p:sp>
      <p:sp>
        <p:nvSpPr>
          <p:cNvPr id="174" name="Rounded Rectangle 173"/>
          <p:cNvSpPr/>
          <p:nvPr/>
        </p:nvSpPr>
        <p:spPr>
          <a:xfrm>
            <a:off x="8179889" y="3175559"/>
            <a:ext cx="5046152" cy="831355"/>
          </a:xfrm>
          <a:prstGeom prst="roundRect">
            <a:avLst>
              <a:gd name="adj" fmla="val 97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thaiDist"/>
            <a:r>
              <a:rPr lang="en-US" sz="1800" dirty="0" smtClean="0">
                <a:solidFill>
                  <a:schemeClr val="tx1"/>
                </a:solidFill>
              </a:rPr>
              <a:t>Pass images from the right and left stereo cameras to twin instances of the hourglass network.</a:t>
            </a:r>
            <a:endParaRPr lang="en-US" sz="1800" dirty="0">
              <a:solidFill>
                <a:schemeClr val="tx1"/>
              </a:solidFill>
            </a:endParaRPr>
          </a:p>
        </p:txBody>
      </p:sp>
      <p:grpSp>
        <p:nvGrpSpPr>
          <p:cNvPr id="60" name="Group 59"/>
          <p:cNvGrpSpPr/>
          <p:nvPr/>
        </p:nvGrpSpPr>
        <p:grpSpPr>
          <a:xfrm>
            <a:off x="19977818" y="10530183"/>
            <a:ext cx="7221128" cy="1279676"/>
            <a:chOff x="16154205" y="10794315"/>
            <a:chExt cx="10733732" cy="1902154"/>
          </a:xfrm>
        </p:grpSpPr>
        <p:pic>
          <p:nvPicPr>
            <p:cNvPr id="52" name="Picture 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154205" y="10794315"/>
              <a:ext cx="1902154" cy="1902154"/>
            </a:xfrm>
            <a:prstGeom prst="rect">
              <a:avLst/>
            </a:prstGeom>
          </p:spPr>
        </p:pic>
        <p:grpSp>
          <p:nvGrpSpPr>
            <p:cNvPr id="55" name="Group 54"/>
            <p:cNvGrpSpPr/>
            <p:nvPr/>
          </p:nvGrpSpPr>
          <p:grpSpPr>
            <a:xfrm>
              <a:off x="18260691" y="10797795"/>
              <a:ext cx="8627246" cy="1898674"/>
              <a:chOff x="13028728" y="11415846"/>
              <a:chExt cx="13914121" cy="3062203"/>
            </a:xfrm>
          </p:grpSpPr>
          <p:pic>
            <p:nvPicPr>
              <p:cNvPr id="54" name="Picture 53"/>
              <p:cNvPicPr>
                <a:picLocks noChangeAspect="1"/>
              </p:cNvPicPr>
              <p:nvPr/>
            </p:nvPicPr>
            <p:blipFill rotWithShape="1">
              <a:blip r:embed="rId14">
                <a:extLst>
                  <a:ext uri="{28A0092B-C50C-407E-A947-70E740481C1C}">
                    <a14:useLocalDpi xmlns:a14="http://schemas.microsoft.com/office/drawing/2010/main" val="0"/>
                  </a:ext>
                </a:extLst>
              </a:blip>
              <a:srcRect r="47472"/>
              <a:stretch/>
            </p:blipFill>
            <p:spPr>
              <a:xfrm>
                <a:off x="13031483" y="11415846"/>
                <a:ext cx="13911366" cy="1557857"/>
              </a:xfrm>
              <a:prstGeom prst="rect">
                <a:avLst/>
              </a:prstGeom>
            </p:spPr>
          </p:pic>
          <p:pic>
            <p:nvPicPr>
              <p:cNvPr id="176" name="Picture 175"/>
              <p:cNvPicPr>
                <a:picLocks noChangeAspect="1"/>
              </p:cNvPicPr>
              <p:nvPr/>
            </p:nvPicPr>
            <p:blipFill rotWithShape="1">
              <a:blip r:embed="rId14">
                <a:extLst>
                  <a:ext uri="{28A0092B-C50C-407E-A947-70E740481C1C}">
                    <a14:useLocalDpi xmlns:a14="http://schemas.microsoft.com/office/drawing/2010/main" val="0"/>
                  </a:ext>
                </a:extLst>
              </a:blip>
              <a:srcRect l="52456"/>
              <a:stretch/>
            </p:blipFill>
            <p:spPr>
              <a:xfrm>
                <a:off x="13028728" y="12920192"/>
                <a:ext cx="12591464" cy="1557857"/>
              </a:xfrm>
              <a:prstGeom prst="rect">
                <a:avLst/>
              </a:prstGeom>
            </p:spPr>
          </p:pic>
        </p:grpSp>
      </p:grpSp>
      <p:grpSp>
        <p:nvGrpSpPr>
          <p:cNvPr id="61" name="Group 60"/>
          <p:cNvGrpSpPr/>
          <p:nvPr/>
        </p:nvGrpSpPr>
        <p:grpSpPr>
          <a:xfrm>
            <a:off x="19974486" y="11994779"/>
            <a:ext cx="7224460" cy="1291775"/>
            <a:chOff x="16150402" y="12923334"/>
            <a:chExt cx="10826825" cy="1935899"/>
          </a:xfrm>
        </p:grpSpPr>
        <p:pic>
          <p:nvPicPr>
            <p:cNvPr id="56" name="Picture 5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150402" y="12953276"/>
              <a:ext cx="1905957" cy="1905957"/>
            </a:xfrm>
            <a:prstGeom prst="rect">
              <a:avLst/>
            </a:prstGeom>
          </p:spPr>
        </p:pic>
        <p:grpSp>
          <p:nvGrpSpPr>
            <p:cNvPr id="58" name="Group 57"/>
            <p:cNvGrpSpPr/>
            <p:nvPr/>
          </p:nvGrpSpPr>
          <p:grpSpPr>
            <a:xfrm>
              <a:off x="18260691" y="12923334"/>
              <a:ext cx="8716536" cy="1935899"/>
              <a:chOff x="13230786" y="14245897"/>
              <a:chExt cx="12968061" cy="2880142"/>
            </a:xfrm>
          </p:grpSpPr>
          <p:pic>
            <p:nvPicPr>
              <p:cNvPr id="57" name="Picture 56"/>
              <p:cNvPicPr>
                <a:picLocks noChangeAspect="1"/>
              </p:cNvPicPr>
              <p:nvPr/>
            </p:nvPicPr>
            <p:blipFill rotWithShape="1">
              <a:blip r:embed="rId16">
                <a:extLst>
                  <a:ext uri="{28A0092B-C50C-407E-A947-70E740481C1C}">
                    <a14:useLocalDpi xmlns:a14="http://schemas.microsoft.com/office/drawing/2010/main" val="0"/>
                  </a:ext>
                </a:extLst>
              </a:blip>
              <a:srcRect r="46845"/>
              <a:stretch/>
            </p:blipFill>
            <p:spPr>
              <a:xfrm>
                <a:off x="13230786" y="14245897"/>
                <a:ext cx="12968061" cy="1435100"/>
              </a:xfrm>
              <a:prstGeom prst="rect">
                <a:avLst/>
              </a:prstGeom>
            </p:spPr>
          </p:pic>
          <p:pic>
            <p:nvPicPr>
              <p:cNvPr id="178" name="Picture 177"/>
              <p:cNvPicPr>
                <a:picLocks noChangeAspect="1"/>
              </p:cNvPicPr>
              <p:nvPr/>
            </p:nvPicPr>
            <p:blipFill rotWithShape="1">
              <a:blip r:embed="rId16">
                <a:extLst>
                  <a:ext uri="{28A0092B-C50C-407E-A947-70E740481C1C}">
                    <a14:useLocalDpi xmlns:a14="http://schemas.microsoft.com/office/drawing/2010/main" val="0"/>
                  </a:ext>
                </a:extLst>
              </a:blip>
              <a:srcRect l="53036"/>
              <a:stretch/>
            </p:blipFill>
            <p:spPr>
              <a:xfrm>
                <a:off x="13240502" y="15690939"/>
                <a:ext cx="11457622" cy="1435100"/>
              </a:xfrm>
              <a:prstGeom prst="rect">
                <a:avLst/>
              </a:prstGeom>
            </p:spPr>
          </p:pic>
        </p:grpSp>
      </p:grpSp>
      <p:sp>
        <p:nvSpPr>
          <p:cNvPr id="181" name="Rounded Rectangle 180"/>
          <p:cNvSpPr/>
          <p:nvPr/>
        </p:nvSpPr>
        <p:spPr>
          <a:xfrm>
            <a:off x="178500" y="6806040"/>
            <a:ext cx="7346596" cy="2571462"/>
          </a:xfrm>
          <a:prstGeom prst="roundRect">
            <a:avLst>
              <a:gd name="adj" fmla="val 426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smtClean="0">
                <a:solidFill>
                  <a:schemeClr val="tx1"/>
                </a:solidFill>
                <a:latin typeface="Times New Roman" charset="0"/>
                <a:ea typeface="Times New Roman" charset="0"/>
                <a:cs typeface="Times New Roman" charset="0"/>
              </a:rPr>
              <a:t>To </a:t>
            </a:r>
            <a:r>
              <a:rPr lang="en-US" sz="1800" dirty="0" smtClean="0">
                <a:solidFill>
                  <a:schemeClr val="tx1"/>
                </a:solidFill>
                <a:latin typeface="Times New Roman" charset="0"/>
                <a:ea typeface="Times New Roman" charset="0"/>
                <a:cs typeface="Times New Roman" charset="0"/>
              </a:rPr>
              <a:t>be clear, the entire pipeline as shown is not yet implemented end-to-end. The 3D pose estimator is partially implemented in simulation. The 2D key point extractor (i.e. the hourglass network) has only reached 20% training accuracy and is not yet robust enough to enable implementation of the full pipeline. Most of the time up to this point has been spent testing different architectures. The remaining time will be spent trying to improve test accuracy enough to the point where the full 3D pipeline is feasible</a:t>
            </a:r>
          </a:p>
        </p:txBody>
      </p:sp>
      <p:sp>
        <p:nvSpPr>
          <p:cNvPr id="184" name="Rounded Rectangle 183"/>
          <p:cNvSpPr/>
          <p:nvPr/>
        </p:nvSpPr>
        <p:spPr>
          <a:xfrm>
            <a:off x="132564" y="5931138"/>
            <a:ext cx="7346596" cy="721292"/>
          </a:xfrm>
          <a:prstGeom prst="roundRect">
            <a:avLst>
              <a:gd name="adj" fmla="val 28806"/>
            </a:avLst>
          </a:prstGeom>
          <a:solidFill>
            <a:srgbClr val="C4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Times New Roman" charset="0"/>
                <a:ea typeface="Times New Roman" charset="0"/>
                <a:cs typeface="Times New Roman" charset="0"/>
              </a:rPr>
              <a:t>Current Status</a:t>
            </a:r>
            <a:endParaRPr lang="en-US" sz="3600" dirty="0" smtClean="0">
              <a:solidFill>
                <a:schemeClr val="bg1"/>
              </a:solidFill>
              <a:latin typeface="Times New Roman" charset="0"/>
              <a:ea typeface="Times New Roman" charset="0"/>
              <a:cs typeface="Times New Roman" charset="0"/>
            </a:endParaRPr>
          </a:p>
        </p:txBody>
      </p:sp>
      <p:sp>
        <p:nvSpPr>
          <p:cNvPr id="185" name="Rounded Rectangle 184"/>
          <p:cNvSpPr/>
          <p:nvPr/>
        </p:nvSpPr>
        <p:spPr>
          <a:xfrm>
            <a:off x="160280" y="1151398"/>
            <a:ext cx="7346596" cy="721292"/>
          </a:xfrm>
          <a:prstGeom prst="roundRect">
            <a:avLst>
              <a:gd name="adj" fmla="val 28806"/>
            </a:avLst>
          </a:prstGeom>
          <a:solidFill>
            <a:srgbClr val="C4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smtClean="0">
                <a:solidFill>
                  <a:schemeClr val="bg1"/>
                </a:solidFill>
                <a:latin typeface="Times New Roman" charset="0"/>
                <a:ea typeface="Times New Roman" charset="0"/>
                <a:cs typeface="Times New Roman" charset="0"/>
              </a:rPr>
              <a:t>Abstract</a:t>
            </a:r>
            <a:endParaRPr lang="en-US" sz="3600" dirty="0" smtClean="0">
              <a:solidFill>
                <a:schemeClr val="bg1"/>
              </a:solidFill>
              <a:latin typeface="Times New Roman" charset="0"/>
              <a:ea typeface="Times New Roman" charset="0"/>
              <a:cs typeface="Times New Roman" charset="0"/>
            </a:endParaRPr>
          </a:p>
        </p:txBody>
      </p:sp>
      <p:sp>
        <p:nvSpPr>
          <p:cNvPr id="186" name="Rounded Rectangle 185"/>
          <p:cNvSpPr/>
          <p:nvPr/>
        </p:nvSpPr>
        <p:spPr>
          <a:xfrm>
            <a:off x="7683638" y="1160214"/>
            <a:ext cx="19748361" cy="721292"/>
          </a:xfrm>
          <a:prstGeom prst="roundRect">
            <a:avLst>
              <a:gd name="adj" fmla="val 28806"/>
            </a:avLst>
          </a:prstGeom>
          <a:solidFill>
            <a:srgbClr val="C4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Times New Roman" charset="0"/>
                <a:ea typeface="Times New Roman" charset="0"/>
                <a:cs typeface="Times New Roman" charset="0"/>
              </a:rPr>
              <a:t>Proposed Pipeline</a:t>
            </a:r>
            <a:endParaRPr lang="en-US" sz="3600" dirty="0" smtClean="0">
              <a:solidFill>
                <a:schemeClr val="bg1"/>
              </a:solidFill>
              <a:latin typeface="Times New Roman" charset="0"/>
              <a:ea typeface="Times New Roman" charset="0"/>
              <a:cs typeface="Times New Roman" charset="0"/>
            </a:endParaRPr>
          </a:p>
        </p:txBody>
      </p:sp>
      <p:sp>
        <p:nvSpPr>
          <p:cNvPr id="187" name="Rounded Rectangle 186"/>
          <p:cNvSpPr/>
          <p:nvPr/>
        </p:nvSpPr>
        <p:spPr>
          <a:xfrm>
            <a:off x="160280" y="9622283"/>
            <a:ext cx="8902582" cy="721292"/>
          </a:xfrm>
          <a:prstGeom prst="roundRect">
            <a:avLst>
              <a:gd name="adj" fmla="val 28806"/>
            </a:avLst>
          </a:prstGeom>
          <a:solidFill>
            <a:srgbClr val="C4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smtClean="0">
                <a:solidFill>
                  <a:schemeClr val="bg1"/>
                </a:solidFill>
                <a:latin typeface="Times New Roman" charset="0"/>
                <a:ea typeface="Times New Roman" charset="0"/>
                <a:cs typeface="Times New Roman" charset="0"/>
              </a:rPr>
              <a:t>Network Architecture</a:t>
            </a:r>
            <a:endParaRPr lang="en-US" sz="3600" dirty="0" smtClean="0">
              <a:solidFill>
                <a:schemeClr val="bg1"/>
              </a:solidFill>
              <a:latin typeface="Times New Roman" charset="0"/>
              <a:ea typeface="Times New Roman" charset="0"/>
              <a:cs typeface="Times New Roman" charset="0"/>
            </a:endParaRPr>
          </a:p>
        </p:txBody>
      </p:sp>
      <p:grpSp>
        <p:nvGrpSpPr>
          <p:cNvPr id="245" name="Group 244"/>
          <p:cNvGrpSpPr/>
          <p:nvPr/>
        </p:nvGrpSpPr>
        <p:grpSpPr>
          <a:xfrm>
            <a:off x="4988108" y="11015375"/>
            <a:ext cx="4108114" cy="6787023"/>
            <a:chOff x="1189987" y="8041677"/>
            <a:chExt cx="4747973" cy="9793593"/>
          </a:xfrm>
        </p:grpSpPr>
        <p:sp>
          <p:nvSpPr>
            <p:cNvPr id="246" name="Rectangle 245"/>
            <p:cNvSpPr/>
            <p:nvPr/>
          </p:nvSpPr>
          <p:spPr>
            <a:xfrm>
              <a:off x="4630349" y="13738998"/>
              <a:ext cx="89121" cy="1414102"/>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7" name="Rectangle 246"/>
            <p:cNvSpPr/>
            <p:nvPr/>
          </p:nvSpPr>
          <p:spPr>
            <a:xfrm>
              <a:off x="4496671" y="9491965"/>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8" name="Rectangle 247"/>
            <p:cNvSpPr/>
            <p:nvPr/>
          </p:nvSpPr>
          <p:spPr>
            <a:xfrm>
              <a:off x="4585791" y="11156177"/>
              <a:ext cx="178239" cy="709428"/>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9" name="Rectangle 248"/>
            <p:cNvSpPr/>
            <p:nvPr/>
          </p:nvSpPr>
          <p:spPr>
            <a:xfrm>
              <a:off x="4318428" y="9078561"/>
              <a:ext cx="712960" cy="177356"/>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0" name="Rectangle 249"/>
            <p:cNvSpPr/>
            <p:nvPr/>
          </p:nvSpPr>
          <p:spPr>
            <a:xfrm>
              <a:off x="3961951" y="8571242"/>
              <a:ext cx="1425918" cy="8868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1" name="Rectangle 250"/>
            <p:cNvSpPr/>
            <p:nvPr/>
          </p:nvSpPr>
          <p:spPr>
            <a:xfrm rot="10800000">
              <a:off x="4496672" y="16337298"/>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2" name="Rectangle 251"/>
            <p:cNvSpPr/>
            <p:nvPr/>
          </p:nvSpPr>
          <p:spPr>
            <a:xfrm rot="10800000">
              <a:off x="4585791" y="15390485"/>
              <a:ext cx="178239" cy="709428"/>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3" name="Rectangle 252"/>
            <p:cNvSpPr/>
            <p:nvPr/>
          </p:nvSpPr>
          <p:spPr>
            <a:xfrm rot="10800000">
              <a:off x="4318430" y="16929395"/>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4" name="Rectangle 253"/>
            <p:cNvSpPr/>
            <p:nvPr/>
          </p:nvSpPr>
          <p:spPr>
            <a:xfrm rot="10800000">
              <a:off x="3961951" y="17344137"/>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5" name="Rectangle 254"/>
            <p:cNvSpPr/>
            <p:nvPr/>
          </p:nvSpPr>
          <p:spPr>
            <a:xfrm>
              <a:off x="4318428" y="8896982"/>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6" name="Rectangle 255"/>
            <p:cNvSpPr/>
            <p:nvPr/>
          </p:nvSpPr>
          <p:spPr>
            <a:xfrm>
              <a:off x="3961951" y="8478982"/>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7" name="Rectangle 256"/>
            <p:cNvSpPr/>
            <p:nvPr/>
          </p:nvSpPr>
          <p:spPr>
            <a:xfrm>
              <a:off x="4585791" y="10446749"/>
              <a:ext cx="178239" cy="709428"/>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8" name="Rectangle 257"/>
            <p:cNvSpPr/>
            <p:nvPr/>
          </p:nvSpPr>
          <p:spPr>
            <a:xfrm>
              <a:off x="4140190" y="12927729"/>
              <a:ext cx="178239" cy="709428"/>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9" name="Rectangle 258"/>
            <p:cNvSpPr/>
            <p:nvPr/>
          </p:nvSpPr>
          <p:spPr>
            <a:xfrm>
              <a:off x="4496671" y="9835491"/>
              <a:ext cx="356480" cy="35471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0" name="Rectangle 259"/>
            <p:cNvSpPr/>
            <p:nvPr/>
          </p:nvSpPr>
          <p:spPr>
            <a:xfrm>
              <a:off x="3650031" y="12796225"/>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1" name="Rectangle 260"/>
            <p:cNvSpPr/>
            <p:nvPr/>
          </p:nvSpPr>
          <p:spPr>
            <a:xfrm>
              <a:off x="3650031" y="13440029"/>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2" name="Rectangle 261"/>
            <p:cNvSpPr/>
            <p:nvPr/>
          </p:nvSpPr>
          <p:spPr>
            <a:xfrm>
              <a:off x="2796547" y="13210513"/>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3" name="Rectangle 262"/>
            <p:cNvSpPr/>
            <p:nvPr/>
          </p:nvSpPr>
          <p:spPr>
            <a:xfrm>
              <a:off x="2796547" y="12751282"/>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4" name="Rectangle 263"/>
            <p:cNvSpPr/>
            <p:nvPr/>
          </p:nvSpPr>
          <p:spPr>
            <a:xfrm>
              <a:off x="2787383" y="13662324"/>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5" name="Rectangle 264"/>
            <p:cNvSpPr/>
            <p:nvPr/>
          </p:nvSpPr>
          <p:spPr>
            <a:xfrm rot="10800000">
              <a:off x="1189987" y="13809978"/>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6" name="Rectangle 265"/>
            <p:cNvSpPr/>
            <p:nvPr/>
          </p:nvSpPr>
          <p:spPr>
            <a:xfrm rot="10800000">
              <a:off x="1198485" y="13439343"/>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7" name="Rectangle 266"/>
            <p:cNvSpPr/>
            <p:nvPr/>
          </p:nvSpPr>
          <p:spPr>
            <a:xfrm rot="10800000">
              <a:off x="1199996" y="13068708"/>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8" name="Rectangle 267"/>
            <p:cNvSpPr/>
            <p:nvPr/>
          </p:nvSpPr>
          <p:spPr>
            <a:xfrm rot="10800000">
              <a:off x="1199996" y="12698071"/>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9" name="Curved Connector 268"/>
            <p:cNvCxnSpPr>
              <a:stCxn id="290" idx="3"/>
            </p:cNvCxnSpPr>
            <p:nvPr/>
          </p:nvCxnSpPr>
          <p:spPr>
            <a:xfrm rot="10800000">
              <a:off x="1902947" y="13898660"/>
              <a:ext cx="2059006" cy="3489818"/>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0" name="Curved Connector 269"/>
            <p:cNvCxnSpPr>
              <a:stCxn id="289" idx="3"/>
            </p:cNvCxnSpPr>
            <p:nvPr/>
          </p:nvCxnSpPr>
          <p:spPr>
            <a:xfrm rot="10800000">
              <a:off x="3143863" y="13839680"/>
              <a:ext cx="1174566" cy="3178393"/>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1" name="Curved Connector 270"/>
            <p:cNvCxnSpPr>
              <a:stCxn id="287" idx="3"/>
            </p:cNvCxnSpPr>
            <p:nvPr/>
          </p:nvCxnSpPr>
          <p:spPr>
            <a:xfrm rot="10800000">
              <a:off x="3828271" y="13794744"/>
              <a:ext cx="668400" cy="2719911"/>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2" name="Curved Connector 271"/>
            <p:cNvCxnSpPr>
              <a:stCxn id="288" idx="3"/>
            </p:cNvCxnSpPr>
            <p:nvPr/>
          </p:nvCxnSpPr>
          <p:spPr>
            <a:xfrm rot="10800000">
              <a:off x="4229313" y="13637156"/>
              <a:ext cx="356480" cy="2108042"/>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p:nvPr/>
          </p:nvCxnSpPr>
          <p:spPr>
            <a:xfrm flipV="1">
              <a:off x="3143863" y="13387870"/>
              <a:ext cx="9164" cy="274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flipV="1">
              <a:off x="3153027" y="12928640"/>
              <a:ext cx="0" cy="28187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p:cNvCxnSpPr/>
            <p:nvPr/>
          </p:nvCxnSpPr>
          <p:spPr>
            <a:xfrm flipV="1">
              <a:off x="1902945" y="13528023"/>
              <a:ext cx="8498" cy="28195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p:nvPr/>
          </p:nvCxnSpPr>
          <p:spPr>
            <a:xfrm flipV="1">
              <a:off x="1911442" y="13157387"/>
              <a:ext cx="1511" cy="28195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p:cNvCxnSpPr/>
            <p:nvPr/>
          </p:nvCxnSpPr>
          <p:spPr>
            <a:xfrm flipV="1">
              <a:off x="1912954" y="12786750"/>
              <a:ext cx="0" cy="28195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a:stCxn id="290" idx="2"/>
              <a:endCxn id="289" idx="0"/>
            </p:cNvCxnSpPr>
            <p:nvPr/>
          </p:nvCxnSpPr>
          <p:spPr>
            <a:xfrm flipV="1">
              <a:off x="4674910" y="17106752"/>
              <a:ext cx="2" cy="23738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p:cNvCxnSpPr>
              <a:stCxn id="289" idx="2"/>
              <a:endCxn id="287" idx="0"/>
            </p:cNvCxnSpPr>
            <p:nvPr/>
          </p:nvCxnSpPr>
          <p:spPr>
            <a:xfrm flipV="1">
              <a:off x="4674910" y="16692009"/>
              <a:ext cx="0" cy="23738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a:stCxn id="287" idx="2"/>
              <a:endCxn id="288" idx="0"/>
            </p:cNvCxnSpPr>
            <p:nvPr/>
          </p:nvCxnSpPr>
          <p:spPr>
            <a:xfrm flipV="1">
              <a:off x="4674910" y="16099912"/>
              <a:ext cx="0" cy="23738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a:stCxn id="288" idx="2"/>
              <a:endCxn id="282" idx="2"/>
            </p:cNvCxnSpPr>
            <p:nvPr/>
          </p:nvCxnSpPr>
          <p:spPr>
            <a:xfrm flipV="1">
              <a:off x="4674910" y="15153100"/>
              <a:ext cx="0" cy="23738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flipV="1">
              <a:off x="4674910" y="10190205"/>
              <a:ext cx="2" cy="25654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a:stCxn id="283" idx="0"/>
              <a:endCxn id="285" idx="2"/>
            </p:cNvCxnSpPr>
            <p:nvPr/>
          </p:nvCxnSpPr>
          <p:spPr>
            <a:xfrm flipH="1" flipV="1">
              <a:off x="4674910" y="9255916"/>
              <a:ext cx="2" cy="236048"/>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a:endCxn id="286" idx="2"/>
            </p:cNvCxnSpPr>
            <p:nvPr/>
          </p:nvCxnSpPr>
          <p:spPr>
            <a:xfrm flipV="1">
              <a:off x="4674910" y="8659922"/>
              <a:ext cx="2" cy="23706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5" name="Curved Connector 284"/>
            <p:cNvCxnSpPr/>
            <p:nvPr/>
          </p:nvCxnSpPr>
          <p:spPr>
            <a:xfrm rot="5400000" flipH="1" flipV="1">
              <a:off x="3344419" y="11686358"/>
              <a:ext cx="2126265" cy="356480"/>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p:nvPr/>
          </p:nvCxnSpPr>
          <p:spPr>
            <a:xfrm flipV="1">
              <a:off x="3828269" y="13150936"/>
              <a:ext cx="0" cy="28909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7" name="Curved Connector 286"/>
            <p:cNvCxnSpPr/>
            <p:nvPr/>
          </p:nvCxnSpPr>
          <p:spPr>
            <a:xfrm rot="5400000" flipH="1" flipV="1">
              <a:off x="850080" y="9586197"/>
              <a:ext cx="4174748" cy="2048997"/>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8" name="Curved Connector 287"/>
            <p:cNvCxnSpPr/>
            <p:nvPr/>
          </p:nvCxnSpPr>
          <p:spPr>
            <a:xfrm rot="5400000" flipH="1" flipV="1">
              <a:off x="1852918" y="10285774"/>
              <a:ext cx="3765623" cy="1165401"/>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9" name="Curved Connector 288"/>
            <p:cNvCxnSpPr>
              <a:endCxn id="283" idx="1"/>
            </p:cNvCxnSpPr>
            <p:nvPr/>
          </p:nvCxnSpPr>
          <p:spPr>
            <a:xfrm rot="5400000" flipH="1" flipV="1">
              <a:off x="2599018" y="10898576"/>
              <a:ext cx="3126902" cy="668398"/>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290" name="Rectangle 289"/>
            <p:cNvSpPr/>
            <p:nvPr/>
          </p:nvSpPr>
          <p:spPr>
            <a:xfrm rot="10800000">
              <a:off x="3411857" y="17746590"/>
              <a:ext cx="2526103" cy="88680"/>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1" name="Rectangle 290"/>
            <p:cNvSpPr/>
            <p:nvPr/>
          </p:nvSpPr>
          <p:spPr>
            <a:xfrm>
              <a:off x="4628202" y="12090873"/>
              <a:ext cx="89121" cy="1414102"/>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2" name="Straight Arrow Connector 291"/>
            <p:cNvCxnSpPr>
              <a:endCxn id="284" idx="2"/>
            </p:cNvCxnSpPr>
            <p:nvPr/>
          </p:nvCxnSpPr>
          <p:spPr>
            <a:xfrm flipV="1">
              <a:off x="4672762" y="11865604"/>
              <a:ext cx="2147" cy="225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p:cNvCxnSpPr>
              <a:stCxn id="282" idx="0"/>
            </p:cNvCxnSpPr>
            <p:nvPr/>
          </p:nvCxnSpPr>
          <p:spPr>
            <a:xfrm flipH="1" flipV="1">
              <a:off x="4672762" y="13504977"/>
              <a:ext cx="2147" cy="234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4" name="Rectangle 293"/>
            <p:cNvSpPr/>
            <p:nvPr/>
          </p:nvSpPr>
          <p:spPr>
            <a:xfrm>
              <a:off x="3961943" y="8041677"/>
              <a:ext cx="1425918" cy="88680"/>
            </a:xfrm>
            <a:prstGeom prst="rec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5" name="Straight Arrow Connector 294"/>
            <p:cNvCxnSpPr/>
            <p:nvPr/>
          </p:nvCxnSpPr>
          <p:spPr>
            <a:xfrm flipH="1" flipV="1">
              <a:off x="4674902" y="8130357"/>
              <a:ext cx="2" cy="34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a:endCxn id="290" idx="0"/>
            </p:cNvCxnSpPr>
            <p:nvPr/>
          </p:nvCxnSpPr>
          <p:spPr>
            <a:xfrm flipV="1">
              <a:off x="4674908" y="17432817"/>
              <a:ext cx="2" cy="313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1" name="Rectangle 70"/>
          <p:cNvSpPr/>
          <p:nvPr/>
        </p:nvSpPr>
        <p:spPr>
          <a:xfrm>
            <a:off x="5038523" y="17586320"/>
            <a:ext cx="1659429" cy="400110"/>
          </a:xfrm>
          <a:prstGeom prst="rect">
            <a:avLst/>
          </a:prstGeom>
        </p:spPr>
        <p:txBody>
          <a:bodyPr wrap="none">
            <a:spAutoFit/>
          </a:bodyPr>
          <a:lstStyle/>
          <a:p>
            <a:r>
              <a:rPr lang="en-US" sz="2000" b="1" smtClean="0">
                <a:solidFill>
                  <a:schemeClr val="tx1"/>
                </a:solidFill>
                <a:latin typeface="Times New Roman" charset="0"/>
                <a:ea typeface="Times New Roman" charset="0"/>
                <a:cs typeface="Times New Roman" charset="0"/>
              </a:rPr>
              <a:t> 224 </a:t>
            </a:r>
            <a:r>
              <a:rPr lang="en-US" sz="2000" b="1" dirty="0" smtClean="0">
                <a:solidFill>
                  <a:schemeClr val="tx1"/>
                </a:solidFill>
                <a:latin typeface="Times New Roman" charset="0"/>
                <a:ea typeface="Times New Roman" charset="0"/>
                <a:cs typeface="Times New Roman" charset="0"/>
              </a:rPr>
              <a:t>x 224 x 3</a:t>
            </a:r>
          </a:p>
        </p:txBody>
      </p:sp>
      <p:sp>
        <p:nvSpPr>
          <p:cNvPr id="298" name="Rectangle 297"/>
          <p:cNvSpPr/>
          <p:nvPr/>
        </p:nvSpPr>
        <p:spPr>
          <a:xfrm>
            <a:off x="5090822" y="10864792"/>
            <a:ext cx="1695336" cy="400110"/>
          </a:xfrm>
          <a:prstGeom prst="rect">
            <a:avLst/>
          </a:prstGeom>
        </p:spPr>
        <p:txBody>
          <a:bodyPr wrap="none">
            <a:spAutoFit/>
          </a:bodyPr>
          <a:lstStyle/>
          <a:p>
            <a:r>
              <a:rPr lang="en-US" sz="2000" b="1" dirty="0" smtClean="0">
                <a:solidFill>
                  <a:schemeClr val="tx1"/>
                </a:solidFill>
                <a:latin typeface="Times New Roman" charset="0"/>
                <a:ea typeface="Times New Roman" charset="0"/>
                <a:cs typeface="Times New Roman" charset="0"/>
              </a:rPr>
              <a:t>112 x 112 x </a:t>
            </a:r>
            <a:r>
              <a:rPr lang="en-US" sz="2000" b="1" dirty="0" smtClean="0">
                <a:latin typeface="Times New Roman" charset="0"/>
                <a:ea typeface="Times New Roman" charset="0"/>
                <a:cs typeface="Times New Roman" charset="0"/>
              </a:rPr>
              <a:t>17</a:t>
            </a:r>
            <a:endParaRPr lang="en-US" sz="2000" b="1" dirty="0" smtClean="0">
              <a:solidFill>
                <a:schemeClr val="tx1"/>
              </a:solidFill>
              <a:latin typeface="Times New Roman" charset="0"/>
              <a:ea typeface="Times New Roman" charset="0"/>
              <a:cs typeface="Times New Roman" charset="0"/>
            </a:endParaRPr>
          </a:p>
        </p:txBody>
      </p:sp>
      <p:sp>
        <p:nvSpPr>
          <p:cNvPr id="299" name="Rounded Rectangle 298"/>
          <p:cNvSpPr/>
          <p:nvPr/>
        </p:nvSpPr>
        <p:spPr>
          <a:xfrm>
            <a:off x="9202993" y="9620369"/>
            <a:ext cx="6807277" cy="721292"/>
          </a:xfrm>
          <a:prstGeom prst="roundRect">
            <a:avLst>
              <a:gd name="adj" fmla="val 28806"/>
            </a:avLst>
          </a:prstGeom>
          <a:solidFill>
            <a:srgbClr val="C4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Times New Roman" charset="0"/>
                <a:ea typeface="Times New Roman" charset="0"/>
                <a:cs typeface="Times New Roman" charset="0"/>
              </a:rPr>
              <a:t>Training</a:t>
            </a:r>
            <a:endParaRPr lang="en-US" sz="3600" dirty="0" smtClean="0">
              <a:solidFill>
                <a:schemeClr val="bg1"/>
              </a:solidFill>
              <a:latin typeface="Times New Roman" charset="0"/>
              <a:ea typeface="Times New Roman" charset="0"/>
              <a:cs typeface="Times New Roman" charset="0"/>
            </a:endParaRPr>
          </a:p>
        </p:txBody>
      </p:sp>
      <p:sp>
        <p:nvSpPr>
          <p:cNvPr id="300" name="Rounded Rectangle 299"/>
          <p:cNvSpPr/>
          <p:nvPr/>
        </p:nvSpPr>
        <p:spPr>
          <a:xfrm>
            <a:off x="194509" y="10508529"/>
            <a:ext cx="4312070" cy="7598755"/>
          </a:xfrm>
          <a:prstGeom prst="roundRect">
            <a:avLst>
              <a:gd name="adj" fmla="val 426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tx1"/>
                </a:solidFill>
                <a:latin typeface="Times New Roman" charset="0"/>
                <a:ea typeface="Times New Roman" charset="0"/>
                <a:cs typeface="Times New Roman" charset="0"/>
              </a:rPr>
              <a:t>Fully Convolutional</a:t>
            </a:r>
          </a:p>
          <a:p>
            <a:r>
              <a:rPr lang="en-US" sz="1800" dirty="0" smtClean="0">
                <a:solidFill>
                  <a:schemeClr val="tx1"/>
                </a:solidFill>
                <a:latin typeface="Times New Roman" charset="0"/>
                <a:ea typeface="Times New Roman" charset="0"/>
                <a:cs typeface="Times New Roman" charset="0"/>
              </a:rPr>
              <a:t>All convolutions (forward and transpose) employ 3x3 filters except for the 1x1 convolutional layer at the prediction layer. Each conv2dl layer is followed by a batch normalization layer and a </a:t>
            </a:r>
            <a:r>
              <a:rPr lang="en-US" sz="1800" dirty="0" err="1" smtClean="0">
                <a:solidFill>
                  <a:schemeClr val="tx1"/>
                </a:solidFill>
                <a:latin typeface="Times New Roman" charset="0"/>
                <a:ea typeface="Times New Roman" charset="0"/>
                <a:cs typeface="Times New Roman" charset="0"/>
              </a:rPr>
              <a:t>relu</a:t>
            </a:r>
            <a:r>
              <a:rPr lang="en-US" sz="1800" dirty="0" smtClean="0">
                <a:solidFill>
                  <a:schemeClr val="tx1"/>
                </a:solidFill>
                <a:latin typeface="Times New Roman" charset="0"/>
                <a:ea typeface="Times New Roman" charset="0"/>
                <a:cs typeface="Times New Roman" charset="0"/>
              </a:rPr>
              <a:t> non-linearity.</a:t>
            </a:r>
          </a:p>
          <a:p>
            <a:endParaRPr lang="en-US" sz="1800" dirty="0">
              <a:solidFill>
                <a:schemeClr val="tx1"/>
              </a:solidFill>
              <a:latin typeface="Times New Roman" charset="0"/>
              <a:ea typeface="Times New Roman" charset="0"/>
              <a:cs typeface="Times New Roman" charset="0"/>
            </a:endParaRPr>
          </a:p>
          <a:p>
            <a:r>
              <a:rPr lang="en-US" sz="2000" b="1" dirty="0" smtClean="0">
                <a:solidFill>
                  <a:schemeClr val="tx1"/>
                </a:solidFill>
                <a:latin typeface="Times New Roman" charset="0"/>
                <a:ea typeface="Times New Roman" charset="0"/>
                <a:cs typeface="Times New Roman" charset="0"/>
              </a:rPr>
              <a:t>Bridge Layers</a:t>
            </a:r>
          </a:p>
          <a:p>
            <a:r>
              <a:rPr lang="en-US" sz="1800" dirty="0" smtClean="0">
                <a:solidFill>
                  <a:schemeClr val="tx1"/>
                </a:solidFill>
                <a:latin typeface="Times New Roman" charset="0"/>
                <a:ea typeface="Times New Roman" charset="0"/>
                <a:cs typeface="Times New Roman" charset="0"/>
              </a:rPr>
              <a:t>Each layer of down-sampling branches off to a bridge layer that maintains the same spatial resolution until branching back into the network.</a:t>
            </a:r>
          </a:p>
          <a:p>
            <a:endParaRPr lang="en-US" sz="1800" dirty="0" smtClean="0">
              <a:solidFill>
                <a:schemeClr val="tx1"/>
              </a:solidFill>
              <a:latin typeface="Times New Roman" charset="0"/>
              <a:ea typeface="Times New Roman" charset="0"/>
              <a:cs typeface="Times New Roman" charset="0"/>
            </a:endParaRPr>
          </a:p>
          <a:p>
            <a:r>
              <a:rPr lang="en-US" sz="2000" b="1" dirty="0" smtClean="0">
                <a:solidFill>
                  <a:schemeClr val="tx1"/>
                </a:solidFill>
                <a:latin typeface="Times New Roman" charset="0"/>
                <a:ea typeface="Times New Roman" charset="0"/>
                <a:cs typeface="Times New Roman" charset="0"/>
              </a:rPr>
              <a:t>Bottleneck</a:t>
            </a:r>
          </a:p>
          <a:p>
            <a:r>
              <a:rPr lang="en-US" sz="1800" dirty="0" smtClean="0">
                <a:solidFill>
                  <a:schemeClr val="tx1"/>
                </a:solidFill>
                <a:latin typeface="Times New Roman" charset="0"/>
                <a:ea typeface="Times New Roman" charset="0"/>
                <a:cs typeface="Times New Roman" charset="0"/>
              </a:rPr>
              <a:t>Spatial down-sampling via </a:t>
            </a:r>
            <a:r>
              <a:rPr lang="en-US" sz="1800" dirty="0" err="1" smtClean="0">
                <a:solidFill>
                  <a:schemeClr val="tx1"/>
                </a:solidFill>
                <a:latin typeface="Times New Roman" charset="0"/>
                <a:ea typeface="Times New Roman" charset="0"/>
                <a:cs typeface="Times New Roman" charset="0"/>
              </a:rPr>
              <a:t>strided</a:t>
            </a:r>
            <a:r>
              <a:rPr lang="en-US" sz="1800" dirty="0" smtClean="0">
                <a:solidFill>
                  <a:schemeClr val="tx1"/>
                </a:solidFill>
                <a:latin typeface="Times New Roman" charset="0"/>
                <a:ea typeface="Times New Roman" charset="0"/>
                <a:cs typeface="Times New Roman" charset="0"/>
              </a:rPr>
              <a:t> convolution, followed by up-sampling via fractionally-</a:t>
            </a:r>
            <a:r>
              <a:rPr lang="en-US" sz="1800" dirty="0" err="1" smtClean="0">
                <a:solidFill>
                  <a:schemeClr val="tx1"/>
                </a:solidFill>
                <a:latin typeface="Times New Roman" charset="0"/>
                <a:ea typeface="Times New Roman" charset="0"/>
                <a:cs typeface="Times New Roman" charset="0"/>
              </a:rPr>
              <a:t>strided</a:t>
            </a:r>
            <a:r>
              <a:rPr lang="en-US" sz="1800" dirty="0" smtClean="0">
                <a:solidFill>
                  <a:schemeClr val="tx1"/>
                </a:solidFill>
                <a:latin typeface="Times New Roman" charset="0"/>
                <a:ea typeface="Times New Roman" charset="0"/>
                <a:cs typeface="Times New Roman" charset="0"/>
              </a:rPr>
              <a:t> transpose convolution.</a:t>
            </a:r>
          </a:p>
          <a:p>
            <a:endParaRPr lang="en-US" sz="1800" dirty="0" smtClean="0">
              <a:solidFill>
                <a:schemeClr val="tx1"/>
              </a:solidFill>
              <a:latin typeface="Times New Roman" charset="0"/>
              <a:ea typeface="Times New Roman" charset="0"/>
              <a:cs typeface="Times New Roman" charset="0"/>
            </a:endParaRPr>
          </a:p>
          <a:p>
            <a:r>
              <a:rPr lang="en-US" sz="1800" b="1" dirty="0" smtClean="0">
                <a:solidFill>
                  <a:schemeClr val="tx1"/>
                </a:solidFill>
                <a:latin typeface="Times New Roman" charset="0"/>
                <a:ea typeface="Times New Roman" charset="0"/>
                <a:cs typeface="Times New Roman" charset="0"/>
              </a:rPr>
              <a:t>Modifications to Consider:</a:t>
            </a:r>
          </a:p>
          <a:p>
            <a:pPr marL="285750" indent="-285750">
              <a:buFont typeface="Arial" charset="0"/>
              <a:buChar char="•"/>
            </a:pPr>
            <a:r>
              <a:rPr lang="en-US" sz="1800" dirty="0" smtClean="0">
                <a:solidFill>
                  <a:schemeClr val="tx1"/>
                </a:solidFill>
                <a:latin typeface="Times New Roman" charset="0"/>
                <a:ea typeface="Times New Roman" charset="0"/>
                <a:cs typeface="Times New Roman" charset="0"/>
              </a:rPr>
              <a:t>Stacking with </a:t>
            </a:r>
            <a:r>
              <a:rPr lang="en-US" sz="1800" dirty="0">
                <a:solidFill>
                  <a:schemeClr val="tx1"/>
                </a:solidFill>
                <a:latin typeface="Times New Roman" charset="0"/>
                <a:ea typeface="Times New Roman" charset="0"/>
                <a:cs typeface="Times New Roman" charset="0"/>
              </a:rPr>
              <a:t>r</a:t>
            </a:r>
            <a:r>
              <a:rPr lang="en-US" sz="1800" dirty="0" smtClean="0">
                <a:solidFill>
                  <a:schemeClr val="tx1"/>
                </a:solidFill>
                <a:latin typeface="Times New Roman" charset="0"/>
                <a:ea typeface="Times New Roman" charset="0"/>
                <a:cs typeface="Times New Roman" charset="0"/>
              </a:rPr>
              <a:t>esidual connections</a:t>
            </a:r>
          </a:p>
          <a:p>
            <a:pPr marL="285750" indent="-285750">
              <a:buFont typeface="Arial" charset="0"/>
              <a:buChar char="•"/>
            </a:pPr>
            <a:r>
              <a:rPr lang="en-US" sz="1800" dirty="0" smtClean="0">
                <a:solidFill>
                  <a:schemeClr val="tx1"/>
                </a:solidFill>
                <a:latin typeface="Times New Roman" charset="0"/>
                <a:ea typeface="Times New Roman" charset="0"/>
                <a:cs typeface="Times New Roman" charset="0"/>
              </a:rPr>
              <a:t>Standard regularization techniques like dropout</a:t>
            </a:r>
          </a:p>
          <a:p>
            <a:pPr marL="285750" indent="-285750">
              <a:buFont typeface="Arial" charset="0"/>
              <a:buChar char="•"/>
            </a:pPr>
            <a:r>
              <a:rPr lang="en-US" sz="1800" dirty="0" smtClean="0">
                <a:solidFill>
                  <a:schemeClr val="tx1"/>
                </a:solidFill>
                <a:latin typeface="Times New Roman" charset="0"/>
                <a:ea typeface="Times New Roman" charset="0"/>
                <a:cs typeface="Times New Roman" charset="0"/>
              </a:rPr>
              <a:t>Varying depth and thickness of filter banks</a:t>
            </a:r>
          </a:p>
          <a:p>
            <a:pPr marL="285750" indent="-285750">
              <a:buFont typeface="Arial" charset="0"/>
              <a:buChar char="•"/>
            </a:pPr>
            <a:r>
              <a:rPr lang="en-US" sz="1800" dirty="0" smtClean="0">
                <a:solidFill>
                  <a:schemeClr val="tx1"/>
                </a:solidFill>
                <a:latin typeface="Times New Roman" charset="0"/>
                <a:ea typeface="Times New Roman" charset="0"/>
                <a:cs typeface="Times New Roman" charset="0"/>
              </a:rPr>
              <a:t>Add Mask branch (Mask RCNN)</a:t>
            </a:r>
          </a:p>
          <a:p>
            <a:pPr marL="285750" indent="-285750">
              <a:buFont typeface="Arial" charset="0"/>
              <a:buChar char="•"/>
            </a:pPr>
            <a:endParaRPr lang="en-US" sz="1800" dirty="0" smtClean="0">
              <a:solidFill>
                <a:schemeClr val="tx1"/>
              </a:solidFill>
              <a:latin typeface="Times New Roman" charset="0"/>
              <a:ea typeface="Times New Roman" charset="0"/>
              <a:cs typeface="Times New Roman" charset="0"/>
            </a:endParaRPr>
          </a:p>
        </p:txBody>
      </p:sp>
      <p:sp>
        <p:nvSpPr>
          <p:cNvPr id="302" name="Rounded Rectangle 301"/>
          <p:cNvSpPr/>
          <p:nvPr/>
        </p:nvSpPr>
        <p:spPr>
          <a:xfrm>
            <a:off x="9254818" y="10432556"/>
            <a:ext cx="6754880" cy="2979889"/>
          </a:xfrm>
          <a:prstGeom prst="roundRect">
            <a:avLst>
              <a:gd name="adj" fmla="val 426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tx1"/>
                </a:solidFill>
                <a:latin typeface="Times New Roman" charset="0"/>
                <a:ea typeface="Times New Roman" charset="0"/>
                <a:cs typeface="Times New Roman" charset="0"/>
              </a:rPr>
              <a:t>Dataset</a:t>
            </a:r>
          </a:p>
          <a:p>
            <a:r>
              <a:rPr lang="en-US" sz="1800" dirty="0" smtClean="0">
                <a:solidFill>
                  <a:schemeClr val="tx1"/>
                </a:solidFill>
                <a:latin typeface="Times New Roman" charset="0"/>
                <a:ea typeface="Times New Roman" charset="0"/>
                <a:cs typeface="Times New Roman" charset="0"/>
              </a:rPr>
              <a:t>Microsoft COCO annotated human </a:t>
            </a:r>
            <a:r>
              <a:rPr lang="en-US" sz="1800" dirty="0" err="1" smtClean="0">
                <a:solidFill>
                  <a:schemeClr val="tx1"/>
                </a:solidFill>
                <a:latin typeface="Times New Roman" charset="0"/>
                <a:ea typeface="Times New Roman" charset="0"/>
                <a:cs typeface="Times New Roman" charset="0"/>
              </a:rPr>
              <a:t>keypoint</a:t>
            </a:r>
            <a:r>
              <a:rPr lang="en-US" sz="1800" dirty="0" smtClean="0">
                <a:solidFill>
                  <a:schemeClr val="tx1"/>
                </a:solidFill>
                <a:latin typeface="Times New Roman" charset="0"/>
                <a:ea typeface="Times New Roman" charset="0"/>
                <a:cs typeface="Times New Roman" charset="0"/>
              </a:rPr>
              <a:t> dataset:</a:t>
            </a:r>
          </a:p>
          <a:p>
            <a:r>
              <a:rPr lang="en-US" sz="1800" dirty="0" smtClean="0">
                <a:solidFill>
                  <a:schemeClr val="tx1"/>
                </a:solidFill>
                <a:latin typeface="Times New Roman" charset="0"/>
                <a:ea typeface="Times New Roman" charset="0"/>
                <a:cs typeface="Times New Roman" charset="0"/>
              </a:rPr>
              <a:t>~80,000 training images</a:t>
            </a:r>
          </a:p>
          <a:p>
            <a:r>
              <a:rPr lang="en-US" sz="1800" dirty="0" smtClean="0">
                <a:solidFill>
                  <a:schemeClr val="tx1"/>
                </a:solidFill>
                <a:latin typeface="Times New Roman" charset="0"/>
                <a:ea typeface="Times New Roman" charset="0"/>
                <a:cs typeface="Times New Roman" charset="0"/>
              </a:rPr>
              <a:t>~40,000 validation images</a:t>
            </a:r>
          </a:p>
          <a:p>
            <a:endParaRPr lang="en-US" sz="1800" dirty="0">
              <a:solidFill>
                <a:schemeClr val="tx1"/>
              </a:solidFill>
              <a:latin typeface="Times New Roman" charset="0"/>
              <a:ea typeface="Times New Roman" charset="0"/>
              <a:cs typeface="Times New Roman" charset="0"/>
            </a:endParaRPr>
          </a:p>
          <a:p>
            <a:r>
              <a:rPr lang="en-US" sz="1800" b="1" dirty="0" smtClean="0">
                <a:solidFill>
                  <a:schemeClr val="tx1"/>
                </a:solidFill>
                <a:latin typeface="Times New Roman" charset="0"/>
                <a:ea typeface="Times New Roman" charset="0"/>
                <a:cs typeface="Times New Roman" charset="0"/>
              </a:rPr>
              <a:t>Training Methods</a:t>
            </a:r>
          </a:p>
          <a:p>
            <a:pPr marL="285750" indent="-285750">
              <a:buFont typeface="Arial" charset="0"/>
              <a:buChar char="•"/>
            </a:pPr>
            <a:r>
              <a:rPr lang="en-US" sz="1800" dirty="0" err="1" smtClean="0">
                <a:solidFill>
                  <a:schemeClr val="tx1"/>
                </a:solidFill>
                <a:latin typeface="Times New Roman" charset="0"/>
                <a:ea typeface="Times New Roman" charset="0"/>
                <a:cs typeface="Times New Roman" charset="0"/>
              </a:rPr>
              <a:t>Softmax</a:t>
            </a:r>
            <a:r>
              <a:rPr lang="en-US" sz="1800" dirty="0" smtClean="0">
                <a:solidFill>
                  <a:schemeClr val="tx1"/>
                </a:solidFill>
                <a:latin typeface="Times New Roman" charset="0"/>
                <a:ea typeface="Times New Roman" charset="0"/>
                <a:cs typeface="Times New Roman" charset="0"/>
              </a:rPr>
              <a:t> Cross-Entropy over 1-hot binary key point masks</a:t>
            </a:r>
          </a:p>
          <a:p>
            <a:pPr marL="285750" indent="-285750">
              <a:buFont typeface="Arial" charset="0"/>
              <a:buChar char="•"/>
            </a:pPr>
            <a:r>
              <a:rPr lang="en-US" sz="1800" dirty="0" err="1" smtClean="0">
                <a:solidFill>
                  <a:schemeClr val="tx1"/>
                </a:solidFill>
                <a:latin typeface="Times New Roman" charset="0"/>
                <a:ea typeface="Times New Roman" charset="0"/>
                <a:cs typeface="Times New Roman" charset="0"/>
              </a:rPr>
              <a:t>RMSProp</a:t>
            </a:r>
            <a:r>
              <a:rPr lang="en-US" sz="1800" dirty="0" smtClean="0">
                <a:solidFill>
                  <a:schemeClr val="tx1"/>
                </a:solidFill>
                <a:latin typeface="Times New Roman" charset="0"/>
                <a:ea typeface="Times New Roman" charset="0"/>
                <a:cs typeface="Times New Roman" charset="0"/>
              </a:rPr>
              <a:t> Optimizer</a:t>
            </a:r>
          </a:p>
          <a:p>
            <a:pPr marL="285750" indent="-285750">
              <a:buFont typeface="Arial" charset="0"/>
              <a:buChar char="•"/>
            </a:pPr>
            <a:r>
              <a:rPr lang="en-US" sz="1800" dirty="0" smtClean="0">
                <a:solidFill>
                  <a:schemeClr val="tx1"/>
                </a:solidFill>
                <a:latin typeface="Times New Roman" charset="0"/>
                <a:ea typeface="Times New Roman" charset="0"/>
                <a:cs typeface="Times New Roman" charset="0"/>
              </a:rPr>
              <a:t>Learning rate decay </a:t>
            </a:r>
            <a:r>
              <a:rPr lang="mr-IN" sz="1800" dirty="0" smtClean="0">
                <a:solidFill>
                  <a:schemeClr val="tx1"/>
                </a:solidFill>
                <a:latin typeface="Times New Roman" charset="0"/>
                <a:ea typeface="Times New Roman" charset="0"/>
                <a:cs typeface="Times New Roman" charset="0"/>
              </a:rPr>
              <a:t>–</a:t>
            </a:r>
            <a:r>
              <a:rPr lang="en-US" sz="1800" dirty="0" smtClean="0">
                <a:solidFill>
                  <a:schemeClr val="tx1"/>
                </a:solidFill>
                <a:latin typeface="Times New Roman" charset="0"/>
                <a:ea typeface="Times New Roman" charset="0"/>
                <a:cs typeface="Times New Roman" charset="0"/>
              </a:rPr>
              <a:t> exponential staircase decay schedule</a:t>
            </a:r>
          </a:p>
          <a:p>
            <a:endParaRPr lang="en-US" sz="1800" dirty="0" smtClean="0">
              <a:solidFill>
                <a:schemeClr val="tx1"/>
              </a:solidFill>
              <a:latin typeface="Times New Roman" charset="0"/>
              <a:ea typeface="Times New Roman" charset="0"/>
              <a:cs typeface="Times New Roman" charset="0"/>
            </a:endParaRPr>
          </a:p>
        </p:txBody>
      </p:sp>
      <p:sp>
        <p:nvSpPr>
          <p:cNvPr id="303" name="Rounded Rectangle 302"/>
          <p:cNvSpPr/>
          <p:nvPr/>
        </p:nvSpPr>
        <p:spPr>
          <a:xfrm>
            <a:off x="16212165" y="10453224"/>
            <a:ext cx="3628189" cy="2959221"/>
          </a:xfrm>
          <a:prstGeom prst="roundRect">
            <a:avLst>
              <a:gd name="adj" fmla="val 426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tx1"/>
                </a:solidFill>
                <a:latin typeface="Times New Roman" charset="0"/>
                <a:ea typeface="Times New Roman" charset="0"/>
                <a:cs typeface="Times New Roman" charset="0"/>
              </a:rPr>
              <a:t>Accuracy - </a:t>
            </a:r>
            <a:r>
              <a:rPr lang="en-US" sz="2000" dirty="0">
                <a:solidFill>
                  <a:schemeClr val="tx1"/>
                </a:solidFill>
                <a:latin typeface="Times New Roman" charset="0"/>
                <a:ea typeface="Times New Roman" charset="0"/>
                <a:cs typeface="Times New Roman" charset="0"/>
              </a:rPr>
              <a:t>m</a:t>
            </a:r>
            <a:r>
              <a:rPr lang="en-US" sz="2000" dirty="0" smtClean="0">
                <a:solidFill>
                  <a:schemeClr val="tx1"/>
                </a:solidFill>
                <a:latin typeface="Times New Roman" charset="0"/>
                <a:ea typeface="Times New Roman" charset="0"/>
                <a:cs typeface="Times New Roman" charset="0"/>
              </a:rPr>
              <a:t>easured by </a:t>
            </a:r>
            <a:r>
              <a:rPr lang="en-US" sz="2000" dirty="0" err="1" smtClean="0">
                <a:solidFill>
                  <a:schemeClr val="tx1"/>
                </a:solidFill>
                <a:latin typeface="Times New Roman" charset="0"/>
                <a:ea typeface="Times New Roman" charset="0"/>
                <a:cs typeface="Times New Roman" charset="0"/>
              </a:rPr>
              <a:t>thresholded</a:t>
            </a:r>
            <a:r>
              <a:rPr lang="en-US" sz="2000" dirty="0" smtClean="0">
                <a:solidFill>
                  <a:schemeClr val="tx1"/>
                </a:solidFill>
                <a:latin typeface="Times New Roman" charset="0"/>
                <a:ea typeface="Times New Roman" charset="0"/>
                <a:cs typeface="Times New Roman" charset="0"/>
              </a:rPr>
              <a:t> distance to ground truth key points:</a:t>
            </a:r>
          </a:p>
          <a:p>
            <a:r>
              <a:rPr lang="en-US" sz="1800" b="1" dirty="0" smtClean="0">
                <a:solidFill>
                  <a:schemeClr val="tx1"/>
                </a:solidFill>
                <a:latin typeface="Times New Roman" charset="0"/>
                <a:ea typeface="Times New Roman" charset="0"/>
                <a:cs typeface="Times New Roman" charset="0"/>
              </a:rPr>
              <a:t>Training Accuracy </a:t>
            </a:r>
            <a:r>
              <a:rPr lang="mr-IN" sz="1800" b="1" dirty="0" smtClean="0">
                <a:solidFill>
                  <a:schemeClr val="tx1"/>
                </a:solidFill>
                <a:latin typeface="Times New Roman" charset="0"/>
                <a:ea typeface="Times New Roman" charset="0"/>
                <a:cs typeface="Times New Roman" charset="0"/>
              </a:rPr>
              <a:t>–</a:t>
            </a:r>
            <a:r>
              <a:rPr lang="en-US" sz="1800" b="1" dirty="0" smtClean="0">
                <a:solidFill>
                  <a:schemeClr val="tx1"/>
                </a:solidFill>
                <a:latin typeface="Times New Roman" charset="0"/>
                <a:ea typeface="Times New Roman" charset="0"/>
                <a:cs typeface="Times New Roman" charset="0"/>
              </a:rPr>
              <a:t>  20.1 %</a:t>
            </a:r>
          </a:p>
          <a:p>
            <a:r>
              <a:rPr lang="en-US" sz="1800" b="1" dirty="0" smtClean="0">
                <a:solidFill>
                  <a:schemeClr val="tx1"/>
                </a:solidFill>
                <a:latin typeface="Times New Roman" charset="0"/>
                <a:ea typeface="Times New Roman" charset="0"/>
                <a:cs typeface="Times New Roman" charset="0"/>
              </a:rPr>
              <a:t>Validation Accuracy </a:t>
            </a:r>
            <a:r>
              <a:rPr lang="mr-IN" sz="1800" b="1" dirty="0" smtClean="0">
                <a:solidFill>
                  <a:schemeClr val="tx1"/>
                </a:solidFill>
                <a:latin typeface="Times New Roman" charset="0"/>
                <a:ea typeface="Times New Roman" charset="0"/>
                <a:cs typeface="Times New Roman" charset="0"/>
              </a:rPr>
              <a:t>–</a:t>
            </a:r>
            <a:r>
              <a:rPr lang="en-US" sz="1800" b="1" dirty="0" smtClean="0">
                <a:solidFill>
                  <a:schemeClr val="tx1"/>
                </a:solidFill>
                <a:latin typeface="Times New Roman" charset="0"/>
                <a:ea typeface="Times New Roman" charset="0"/>
                <a:cs typeface="Times New Roman" charset="0"/>
              </a:rPr>
              <a:t> NA</a:t>
            </a:r>
          </a:p>
          <a:p>
            <a:r>
              <a:rPr lang="en-US" sz="1800" b="1" dirty="0" smtClean="0">
                <a:solidFill>
                  <a:schemeClr val="tx1"/>
                </a:solidFill>
                <a:latin typeface="Times New Roman" charset="0"/>
                <a:ea typeface="Times New Roman" charset="0"/>
                <a:cs typeface="Times New Roman" charset="0"/>
              </a:rPr>
              <a:t>Test Accuracy </a:t>
            </a:r>
            <a:r>
              <a:rPr lang="mr-IN" sz="1800" b="1" dirty="0" smtClean="0">
                <a:solidFill>
                  <a:schemeClr val="tx1"/>
                </a:solidFill>
                <a:latin typeface="Times New Roman" charset="0"/>
                <a:ea typeface="Times New Roman" charset="0"/>
                <a:cs typeface="Times New Roman" charset="0"/>
              </a:rPr>
              <a:t>–</a:t>
            </a:r>
            <a:r>
              <a:rPr lang="en-US" sz="1800" b="1" dirty="0" smtClean="0">
                <a:solidFill>
                  <a:schemeClr val="tx1"/>
                </a:solidFill>
                <a:latin typeface="Times New Roman" charset="0"/>
                <a:ea typeface="Times New Roman" charset="0"/>
                <a:cs typeface="Times New Roman" charset="0"/>
              </a:rPr>
              <a:t> NA </a:t>
            </a:r>
          </a:p>
          <a:p>
            <a:endParaRPr lang="en-US" sz="1800" b="1" dirty="0">
              <a:solidFill>
                <a:schemeClr val="tx1"/>
              </a:solidFill>
              <a:latin typeface="Times New Roman" charset="0"/>
              <a:ea typeface="Times New Roman" charset="0"/>
              <a:cs typeface="Times New Roman" charset="0"/>
            </a:endParaRPr>
          </a:p>
          <a:p>
            <a:r>
              <a:rPr lang="en-US" sz="1800" b="1" dirty="0" smtClean="0">
                <a:solidFill>
                  <a:schemeClr val="tx1"/>
                </a:solidFill>
                <a:latin typeface="Times New Roman" charset="0"/>
                <a:ea typeface="Times New Roman" charset="0"/>
                <a:cs typeface="Times New Roman" charset="0"/>
              </a:rPr>
              <a:t>It’s learning</a:t>
            </a:r>
            <a:r>
              <a:rPr lang="mr-IN" sz="1800" b="1" dirty="0" smtClean="0">
                <a:solidFill>
                  <a:schemeClr val="tx1"/>
                </a:solidFill>
                <a:latin typeface="Times New Roman" charset="0"/>
                <a:ea typeface="Times New Roman" charset="0"/>
                <a:cs typeface="Times New Roman" charset="0"/>
              </a:rPr>
              <a:t>…</a:t>
            </a:r>
            <a:r>
              <a:rPr lang="en-US" sz="1800" b="1" dirty="0" err="1" smtClean="0">
                <a:solidFill>
                  <a:schemeClr val="tx1"/>
                </a:solidFill>
                <a:latin typeface="Times New Roman" charset="0"/>
                <a:ea typeface="Times New Roman" charset="0"/>
                <a:cs typeface="Times New Roman" charset="0"/>
              </a:rPr>
              <a:t>kinda</a:t>
            </a:r>
            <a:endParaRPr lang="en-US" sz="1800" b="1" dirty="0" smtClean="0">
              <a:solidFill>
                <a:schemeClr val="tx1"/>
              </a:solidFill>
              <a:latin typeface="Times New Roman" charset="0"/>
              <a:ea typeface="Times New Roman" charset="0"/>
              <a:cs typeface="Times New Roman" charset="0"/>
            </a:endParaRPr>
          </a:p>
        </p:txBody>
      </p:sp>
      <p:sp>
        <p:nvSpPr>
          <p:cNvPr id="304" name="Rounded Rectangle 303"/>
          <p:cNvSpPr/>
          <p:nvPr/>
        </p:nvSpPr>
        <p:spPr>
          <a:xfrm>
            <a:off x="16146043" y="9603992"/>
            <a:ext cx="11052903" cy="721292"/>
          </a:xfrm>
          <a:prstGeom prst="roundRect">
            <a:avLst>
              <a:gd name="adj" fmla="val 28806"/>
            </a:avLst>
          </a:prstGeom>
          <a:solidFill>
            <a:srgbClr val="C4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smtClean="0">
                <a:solidFill>
                  <a:schemeClr val="bg1"/>
                </a:solidFill>
                <a:latin typeface="Times New Roman" charset="0"/>
                <a:ea typeface="Times New Roman" charset="0"/>
                <a:cs typeface="Times New Roman" charset="0"/>
              </a:rPr>
              <a:t>Preliminary Results </a:t>
            </a:r>
            <a:r>
              <a:rPr lang="mr-IN" sz="3600" b="1" dirty="0" smtClean="0">
                <a:solidFill>
                  <a:schemeClr val="bg1"/>
                </a:solidFill>
                <a:latin typeface="Times New Roman" charset="0"/>
                <a:ea typeface="Times New Roman" charset="0"/>
                <a:cs typeface="Times New Roman" charset="0"/>
              </a:rPr>
              <a:t>–</a:t>
            </a:r>
            <a:r>
              <a:rPr lang="en-US" sz="3600" b="1" dirty="0" smtClean="0">
                <a:solidFill>
                  <a:schemeClr val="bg1"/>
                </a:solidFill>
                <a:latin typeface="Times New Roman" charset="0"/>
                <a:ea typeface="Times New Roman" charset="0"/>
                <a:cs typeface="Times New Roman" charset="0"/>
              </a:rPr>
              <a:t> still </a:t>
            </a:r>
            <a:r>
              <a:rPr lang="en-US" sz="3600" b="1" dirty="0" err="1" smtClean="0">
                <a:solidFill>
                  <a:schemeClr val="bg1"/>
                </a:solidFill>
                <a:latin typeface="Times New Roman" charset="0"/>
                <a:ea typeface="Times New Roman" charset="0"/>
                <a:cs typeface="Times New Roman" charset="0"/>
              </a:rPr>
              <a:t>workin</a:t>
            </a:r>
            <a:r>
              <a:rPr lang="en-US" sz="3600" b="1" dirty="0" smtClean="0">
                <a:solidFill>
                  <a:schemeClr val="bg1"/>
                </a:solidFill>
                <a:latin typeface="Times New Roman" charset="0"/>
                <a:ea typeface="Times New Roman" charset="0"/>
                <a:cs typeface="Times New Roman" charset="0"/>
              </a:rPr>
              <a:t>’ on it!</a:t>
            </a:r>
            <a:endParaRPr lang="en-US" sz="3600" dirty="0" smtClean="0">
              <a:solidFill>
                <a:schemeClr val="bg1"/>
              </a:solidFill>
              <a:latin typeface="Times New Roman" charset="0"/>
              <a:ea typeface="Times New Roman" charset="0"/>
              <a:cs typeface="Times New Roman" charset="0"/>
            </a:endParaRPr>
          </a:p>
        </p:txBody>
      </p:sp>
      <p:pic>
        <p:nvPicPr>
          <p:cNvPr id="88" name="Picture 8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020598" y="13617634"/>
            <a:ext cx="1721800" cy="1721800"/>
          </a:xfrm>
          <a:prstGeom prst="rect">
            <a:avLst/>
          </a:prstGeom>
        </p:spPr>
      </p:pic>
      <p:pic>
        <p:nvPicPr>
          <p:cNvPr id="92" name="Picture 9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857260" y="13652414"/>
            <a:ext cx="1666840" cy="1666838"/>
          </a:xfrm>
          <a:prstGeom prst="rect">
            <a:avLst/>
          </a:prstGeom>
        </p:spPr>
      </p:pic>
      <p:pic>
        <p:nvPicPr>
          <p:cNvPr id="96" name="Picture 9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8409406" y="13631860"/>
            <a:ext cx="3349812" cy="1674906"/>
          </a:xfrm>
          <a:prstGeom prst="rect">
            <a:avLst/>
          </a:prstGeom>
        </p:spPr>
      </p:pic>
      <p:pic>
        <p:nvPicPr>
          <p:cNvPr id="98" name="Picture 9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6623542" y="13632423"/>
            <a:ext cx="1679926" cy="1679924"/>
          </a:xfrm>
          <a:prstGeom prst="rect">
            <a:avLst/>
          </a:prstGeom>
        </p:spPr>
      </p:pic>
      <p:pic>
        <p:nvPicPr>
          <p:cNvPr id="101" name="Picture 10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1885419" y="13651211"/>
            <a:ext cx="3272410" cy="1636204"/>
          </a:xfrm>
          <a:prstGeom prst="rect">
            <a:avLst/>
          </a:prstGeom>
        </p:spPr>
      </p:pic>
      <p:pic>
        <p:nvPicPr>
          <p:cNvPr id="111" name="Picture 11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195612" y="13623520"/>
            <a:ext cx="1715978" cy="1715976"/>
          </a:xfrm>
          <a:prstGeom prst="rect">
            <a:avLst/>
          </a:prstGeom>
        </p:spPr>
      </p:pic>
      <p:pic>
        <p:nvPicPr>
          <p:cNvPr id="116" name="Picture 11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418179" y="13622511"/>
            <a:ext cx="1701198" cy="1711175"/>
          </a:xfrm>
          <a:prstGeom prst="rect">
            <a:avLst/>
          </a:prstGeom>
        </p:spPr>
      </p:pic>
      <p:sp>
        <p:nvSpPr>
          <p:cNvPr id="305" name="Rounded Rectangle 304"/>
          <p:cNvSpPr/>
          <p:nvPr/>
        </p:nvSpPr>
        <p:spPr>
          <a:xfrm>
            <a:off x="15769026" y="15596118"/>
            <a:ext cx="6004381" cy="361186"/>
          </a:xfrm>
          <a:prstGeom prst="roundRect">
            <a:avLst>
              <a:gd name="adj" fmla="val 1809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smtClean="0">
                <a:solidFill>
                  <a:schemeClr val="tx1"/>
                </a:solidFill>
                <a:latin typeface="Times New Roman" charset="0"/>
                <a:ea typeface="Times New Roman" charset="0"/>
                <a:cs typeface="Times New Roman" charset="0"/>
              </a:rPr>
              <a:t>Some good features</a:t>
            </a:r>
            <a:r>
              <a:rPr lang="mr-IN" sz="1800" dirty="0" smtClean="0">
                <a:solidFill>
                  <a:schemeClr val="tx1"/>
                </a:solidFill>
                <a:latin typeface="Times New Roman" charset="0"/>
                <a:ea typeface="Times New Roman" charset="0"/>
                <a:cs typeface="Times New Roman" charset="0"/>
              </a:rPr>
              <a:t>…</a:t>
            </a:r>
            <a:r>
              <a:rPr lang="en-US" sz="1800" dirty="0">
                <a:solidFill>
                  <a:schemeClr val="tx1"/>
                </a:solidFill>
                <a:latin typeface="Times New Roman" charset="0"/>
                <a:ea typeface="Times New Roman" charset="0"/>
                <a:cs typeface="Times New Roman" charset="0"/>
              </a:rPr>
              <a:t>b</a:t>
            </a:r>
            <a:r>
              <a:rPr lang="en-US" sz="1800" dirty="0" smtClean="0">
                <a:solidFill>
                  <a:schemeClr val="tx1"/>
                </a:solidFill>
                <a:latin typeface="Times New Roman" charset="0"/>
                <a:ea typeface="Times New Roman" charset="0"/>
                <a:cs typeface="Times New Roman" charset="0"/>
              </a:rPr>
              <a:t>ut mostly just a bunch of dead neurons</a:t>
            </a:r>
          </a:p>
        </p:txBody>
      </p:sp>
      <p:grpSp>
        <p:nvGrpSpPr>
          <p:cNvPr id="119" name="Group 118"/>
          <p:cNvGrpSpPr/>
          <p:nvPr/>
        </p:nvGrpSpPr>
        <p:grpSpPr>
          <a:xfrm>
            <a:off x="21889071" y="15434610"/>
            <a:ext cx="4644173" cy="986998"/>
            <a:chOff x="21053620" y="14682398"/>
            <a:chExt cx="3894442" cy="827662"/>
          </a:xfrm>
        </p:grpSpPr>
        <p:pic>
          <p:nvPicPr>
            <p:cNvPr id="118" name="Picture 117"/>
            <p:cNvPicPr>
              <a:picLocks noChangeAspect="1"/>
            </p:cNvPicPr>
            <p:nvPr/>
          </p:nvPicPr>
          <p:blipFill rotWithShape="1">
            <a:blip r:embed="rId24">
              <a:extLst>
                <a:ext uri="{28A0092B-C50C-407E-A947-70E740481C1C}">
                  <a14:useLocalDpi xmlns:a14="http://schemas.microsoft.com/office/drawing/2010/main" val="0"/>
                </a:ext>
              </a:extLst>
            </a:blip>
            <a:srcRect l="54368"/>
            <a:stretch/>
          </p:blipFill>
          <p:spPr>
            <a:xfrm>
              <a:off x="21053620" y="15088700"/>
              <a:ext cx="3268686" cy="421360"/>
            </a:xfrm>
            <a:prstGeom prst="rect">
              <a:avLst/>
            </a:prstGeom>
          </p:spPr>
        </p:pic>
        <p:pic>
          <p:nvPicPr>
            <p:cNvPr id="306" name="Picture 305"/>
            <p:cNvPicPr>
              <a:picLocks noChangeAspect="1"/>
            </p:cNvPicPr>
            <p:nvPr/>
          </p:nvPicPr>
          <p:blipFill rotWithShape="1">
            <a:blip r:embed="rId24">
              <a:extLst>
                <a:ext uri="{28A0092B-C50C-407E-A947-70E740481C1C}">
                  <a14:useLocalDpi xmlns:a14="http://schemas.microsoft.com/office/drawing/2010/main" val="0"/>
                </a:ext>
              </a:extLst>
            </a:blip>
            <a:srcRect r="45632"/>
            <a:stretch/>
          </p:blipFill>
          <p:spPr>
            <a:xfrm>
              <a:off x="21053620" y="14682398"/>
              <a:ext cx="3894442" cy="421360"/>
            </a:xfrm>
            <a:prstGeom prst="rect">
              <a:avLst/>
            </a:prstGeom>
          </p:spPr>
        </p:pic>
      </p:grpSp>
      <p:sp>
        <p:nvSpPr>
          <p:cNvPr id="307" name="Rounded Rectangle 306"/>
          <p:cNvSpPr/>
          <p:nvPr/>
        </p:nvSpPr>
        <p:spPr>
          <a:xfrm>
            <a:off x="9356928" y="15538691"/>
            <a:ext cx="1941052" cy="532116"/>
          </a:xfrm>
          <a:prstGeom prst="roundRect">
            <a:avLst>
              <a:gd name="adj" fmla="val 1809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mtClean="0">
                <a:solidFill>
                  <a:schemeClr val="tx1"/>
                </a:solidFill>
                <a:latin typeface="Times New Roman" charset="0"/>
                <a:ea typeface="Times New Roman" charset="0"/>
                <a:cs typeface="Times New Roman" charset="0"/>
              </a:rPr>
              <a:t>1</a:t>
            </a:r>
            <a:r>
              <a:rPr lang="en-US" sz="1800" b="1" baseline="30000" smtClean="0">
                <a:solidFill>
                  <a:schemeClr val="tx1"/>
                </a:solidFill>
                <a:latin typeface="Times New Roman" charset="0"/>
                <a:ea typeface="Times New Roman" charset="0"/>
                <a:cs typeface="Times New Roman" charset="0"/>
              </a:rPr>
              <a:t>st</a:t>
            </a:r>
            <a:r>
              <a:rPr lang="en-US" sz="1800" b="1" smtClean="0">
                <a:solidFill>
                  <a:schemeClr val="tx1"/>
                </a:solidFill>
                <a:latin typeface="Times New Roman" charset="0"/>
                <a:ea typeface="Times New Roman" charset="0"/>
                <a:cs typeface="Times New Roman" charset="0"/>
              </a:rPr>
              <a:t> layer weights</a:t>
            </a:r>
            <a:endParaRPr lang="en-US" sz="1800" b="1" dirty="0" smtClean="0">
              <a:solidFill>
                <a:schemeClr val="tx1"/>
              </a:solidFill>
              <a:latin typeface="Times New Roman" charset="0"/>
              <a:ea typeface="Times New Roman" charset="0"/>
              <a:cs typeface="Times New Roman" charset="0"/>
            </a:endParaRPr>
          </a:p>
        </p:txBody>
      </p:sp>
      <p:sp>
        <p:nvSpPr>
          <p:cNvPr id="309" name="Rounded Rectangle 308"/>
          <p:cNvSpPr/>
          <p:nvPr/>
        </p:nvSpPr>
        <p:spPr>
          <a:xfrm>
            <a:off x="12915961" y="15596118"/>
            <a:ext cx="2688833" cy="361186"/>
          </a:xfrm>
          <a:prstGeom prst="roundRect">
            <a:avLst>
              <a:gd name="adj" fmla="val 1809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smtClean="0">
                <a:solidFill>
                  <a:schemeClr val="tx1"/>
                </a:solidFill>
                <a:latin typeface="Times New Roman" charset="0"/>
                <a:ea typeface="Times New Roman" charset="0"/>
                <a:cs typeface="Times New Roman" charset="0"/>
              </a:rPr>
              <a:t>Activations layer by layer</a:t>
            </a:r>
          </a:p>
        </p:txBody>
      </p:sp>
    </p:spTree>
    <p:extLst>
      <p:ext uri="{BB962C8B-B14F-4D97-AF65-F5344CB8AC3E}">
        <p14:creationId xmlns:p14="http://schemas.microsoft.com/office/powerpoint/2010/main" val="1537065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400773" y="10314845"/>
            <a:ext cx="160064" cy="2228710"/>
          </a:xfrm>
          <a:prstGeom prst="rect">
            <a:avLst/>
          </a:prstGeom>
          <a:solidFill>
            <a:srgbClr val="DADADA"/>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p:cNvSpPr/>
          <p:nvPr/>
        </p:nvSpPr>
        <p:spPr>
          <a:xfrm>
            <a:off x="9160679" y="3621267"/>
            <a:ext cx="640249" cy="559050"/>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p:cNvSpPr/>
          <p:nvPr/>
        </p:nvSpPr>
        <p:spPr>
          <a:xfrm>
            <a:off x="9320743" y="6244166"/>
            <a:ext cx="320125" cy="1118102"/>
          </a:xfrm>
          <a:prstGeom prst="rect">
            <a:avLst/>
          </a:prstGeom>
          <a:solidFill>
            <a:srgbClr val="DADADA"/>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p:nvSpPr>
        <p:spPr>
          <a:xfrm>
            <a:off x="8840547" y="2969718"/>
            <a:ext cx="1280495" cy="279524"/>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p:cNvSpPr/>
          <p:nvPr/>
        </p:nvSpPr>
        <p:spPr>
          <a:xfrm>
            <a:off x="8200309" y="2170150"/>
            <a:ext cx="2560993" cy="139764"/>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p:cNvSpPr/>
          <p:nvPr/>
        </p:nvSpPr>
        <p:spPr>
          <a:xfrm rot="10800000">
            <a:off x="9160682" y="14409925"/>
            <a:ext cx="640249" cy="559050"/>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p:cNvSpPr/>
          <p:nvPr/>
        </p:nvSpPr>
        <p:spPr>
          <a:xfrm rot="10800000">
            <a:off x="9320743" y="12917689"/>
            <a:ext cx="320125" cy="1118102"/>
          </a:xfrm>
          <a:prstGeom prst="rect">
            <a:avLst/>
          </a:prstGeom>
          <a:solidFill>
            <a:schemeClr val="accent5">
              <a:lumMod val="60000"/>
              <a:lumOff val="4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p:cNvSpPr/>
          <p:nvPr/>
        </p:nvSpPr>
        <p:spPr>
          <a:xfrm rot="10800000">
            <a:off x="8840554" y="15343103"/>
            <a:ext cx="1280495" cy="279524"/>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2"/>
          <p:cNvSpPr/>
          <p:nvPr/>
        </p:nvSpPr>
        <p:spPr>
          <a:xfrm rot="10800000">
            <a:off x="8200309" y="15996762"/>
            <a:ext cx="2560993" cy="139764"/>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p:cNvSpPr/>
          <p:nvPr/>
        </p:nvSpPr>
        <p:spPr>
          <a:xfrm>
            <a:off x="8840547" y="2683535"/>
            <a:ext cx="1280495" cy="279524"/>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14"/>
          <p:cNvSpPr/>
          <p:nvPr/>
        </p:nvSpPr>
        <p:spPr>
          <a:xfrm>
            <a:off x="8200309" y="2024742"/>
            <a:ext cx="2560993" cy="139764"/>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p:cNvSpPr/>
          <p:nvPr/>
        </p:nvSpPr>
        <p:spPr>
          <a:xfrm>
            <a:off x="9320746" y="5126062"/>
            <a:ext cx="320125" cy="1118102"/>
          </a:xfrm>
          <a:prstGeom prst="rect">
            <a:avLst/>
          </a:prstGeom>
          <a:solidFill>
            <a:schemeClr val="accent5">
              <a:lumMod val="60000"/>
              <a:lumOff val="4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p:cNvSpPr/>
          <p:nvPr/>
        </p:nvSpPr>
        <p:spPr>
          <a:xfrm>
            <a:off x="8520433" y="9036236"/>
            <a:ext cx="320125" cy="1118102"/>
          </a:xfrm>
          <a:prstGeom prst="rect">
            <a:avLst/>
          </a:prstGeom>
          <a:solidFill>
            <a:schemeClr val="accent5">
              <a:lumMod val="60000"/>
              <a:lumOff val="4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p:cNvSpPr/>
          <p:nvPr/>
        </p:nvSpPr>
        <p:spPr>
          <a:xfrm>
            <a:off x="9160682" y="4162683"/>
            <a:ext cx="640249" cy="559050"/>
          </a:xfrm>
          <a:prstGeom prst="rect">
            <a:avLst/>
          </a:prstGeom>
          <a:solidFill>
            <a:schemeClr val="accent5">
              <a:lumMod val="60000"/>
              <a:lumOff val="4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p:cNvSpPr/>
          <p:nvPr/>
        </p:nvSpPr>
        <p:spPr>
          <a:xfrm>
            <a:off x="7640093" y="8828977"/>
            <a:ext cx="640249" cy="559050"/>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p:cNvSpPr/>
          <p:nvPr/>
        </p:nvSpPr>
        <p:spPr>
          <a:xfrm>
            <a:off x="7640093" y="9843652"/>
            <a:ext cx="640249" cy="559050"/>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20"/>
          <p:cNvSpPr/>
          <p:nvPr/>
        </p:nvSpPr>
        <p:spPr>
          <a:xfrm>
            <a:off x="6107210" y="9481921"/>
            <a:ext cx="1280495" cy="279524"/>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p:cNvSpPr/>
          <p:nvPr/>
        </p:nvSpPr>
        <p:spPr>
          <a:xfrm>
            <a:off x="6107210" y="8758145"/>
            <a:ext cx="1280495" cy="279524"/>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p:cNvSpPr/>
          <p:nvPr/>
        </p:nvSpPr>
        <p:spPr>
          <a:xfrm>
            <a:off x="6118578" y="10194002"/>
            <a:ext cx="1280495" cy="279524"/>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p:cNvSpPr/>
          <p:nvPr/>
        </p:nvSpPr>
        <p:spPr>
          <a:xfrm rot="10800000">
            <a:off x="3249612" y="10426714"/>
            <a:ext cx="2560993" cy="139764"/>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p:cNvSpPr/>
          <p:nvPr/>
        </p:nvSpPr>
        <p:spPr>
          <a:xfrm rot="10800000">
            <a:off x="3237043" y="9842571"/>
            <a:ext cx="2560993" cy="139764"/>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ectangle 25"/>
          <p:cNvSpPr/>
          <p:nvPr/>
        </p:nvSpPr>
        <p:spPr>
          <a:xfrm rot="10800000">
            <a:off x="3239756" y="9258427"/>
            <a:ext cx="2560993" cy="139764"/>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p:cNvSpPr/>
          <p:nvPr/>
        </p:nvSpPr>
        <p:spPr>
          <a:xfrm rot="10800000">
            <a:off x="3239752" y="8674280"/>
            <a:ext cx="2560993" cy="139764"/>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 name="Curved Connector 27"/>
          <p:cNvCxnSpPr/>
          <p:nvPr/>
        </p:nvCxnSpPr>
        <p:spPr>
          <a:xfrm rot="10800000">
            <a:off x="4530101" y="10566481"/>
            <a:ext cx="3670201" cy="5500165"/>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48" idx="3"/>
          </p:cNvCxnSpPr>
          <p:nvPr/>
        </p:nvCxnSpPr>
        <p:spPr>
          <a:xfrm rot="10800000">
            <a:off x="6758820" y="10473528"/>
            <a:ext cx="2081727" cy="5009339"/>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46" idx="3"/>
          </p:cNvCxnSpPr>
          <p:nvPr/>
        </p:nvCxnSpPr>
        <p:spPr>
          <a:xfrm rot="10800000">
            <a:off x="7960207" y="10402704"/>
            <a:ext cx="1200465" cy="4286744"/>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47" idx="3"/>
          </p:cNvCxnSpPr>
          <p:nvPr/>
        </p:nvCxnSpPr>
        <p:spPr>
          <a:xfrm rot="10800000">
            <a:off x="8680490" y="10154335"/>
            <a:ext cx="640249" cy="3322401"/>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6747452" y="9761444"/>
            <a:ext cx="11368" cy="432558"/>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6747452" y="9037671"/>
            <a:ext cx="0" cy="444254"/>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4517538" y="9982335"/>
            <a:ext cx="12563" cy="444379"/>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517528" y="9398191"/>
            <a:ext cx="2713" cy="444379"/>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520241" y="8814045"/>
            <a:ext cx="0" cy="444379"/>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48" idx="0"/>
          </p:cNvCxnSpPr>
          <p:nvPr/>
        </p:nvCxnSpPr>
        <p:spPr>
          <a:xfrm flipV="1">
            <a:off x="9480790" y="15622629"/>
            <a:ext cx="3" cy="374134"/>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48" idx="2"/>
            <a:endCxn id="46" idx="0"/>
          </p:cNvCxnSpPr>
          <p:nvPr/>
        </p:nvCxnSpPr>
        <p:spPr>
          <a:xfrm flipV="1">
            <a:off x="9480790" y="14968969"/>
            <a:ext cx="0" cy="374134"/>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46" idx="2"/>
            <a:endCxn id="47" idx="0"/>
          </p:cNvCxnSpPr>
          <p:nvPr/>
        </p:nvCxnSpPr>
        <p:spPr>
          <a:xfrm flipV="1">
            <a:off x="9480790" y="14035791"/>
            <a:ext cx="0" cy="374131"/>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47" idx="2"/>
            <a:endCxn id="41" idx="2"/>
          </p:cNvCxnSpPr>
          <p:nvPr/>
        </p:nvCxnSpPr>
        <p:spPr>
          <a:xfrm flipV="1">
            <a:off x="9480790" y="12543555"/>
            <a:ext cx="0" cy="374131"/>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9480790" y="4721732"/>
            <a:ext cx="3" cy="404332"/>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2" idx="0"/>
            <a:endCxn id="44" idx="2"/>
          </p:cNvCxnSpPr>
          <p:nvPr/>
        </p:nvCxnSpPr>
        <p:spPr>
          <a:xfrm flipH="1" flipV="1">
            <a:off x="9480790" y="3249236"/>
            <a:ext cx="3" cy="372026"/>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45" idx="2"/>
          </p:cNvCxnSpPr>
          <p:nvPr/>
        </p:nvCxnSpPr>
        <p:spPr>
          <a:xfrm flipV="1">
            <a:off x="9480790" y="2309917"/>
            <a:ext cx="3" cy="373623"/>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p:cNvCxnSpPr/>
          <p:nvPr/>
        </p:nvCxnSpPr>
        <p:spPr>
          <a:xfrm rot="5400000" flipH="1" flipV="1">
            <a:off x="7325045" y="7040557"/>
            <a:ext cx="3351122" cy="640249"/>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7960197" y="9388024"/>
            <a:ext cx="0" cy="455625"/>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p:cNvCxnSpPr/>
          <p:nvPr/>
        </p:nvCxnSpPr>
        <p:spPr>
          <a:xfrm rot="5400000" flipH="1" flipV="1">
            <a:off x="3070444" y="3544423"/>
            <a:ext cx="6579655" cy="3680058"/>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p:cNvCxnSpPr/>
          <p:nvPr/>
        </p:nvCxnSpPr>
        <p:spPr>
          <a:xfrm rot="5400000" flipH="1" flipV="1">
            <a:off x="4826575" y="4744181"/>
            <a:ext cx="5934849" cy="2093092"/>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endCxn id="42" idx="1"/>
          </p:cNvCxnSpPr>
          <p:nvPr/>
        </p:nvCxnSpPr>
        <p:spPr>
          <a:xfrm rot="5400000" flipH="1" flipV="1">
            <a:off x="6096345" y="5764656"/>
            <a:ext cx="4928186" cy="1200461"/>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9396680" y="7717303"/>
            <a:ext cx="160064" cy="2228710"/>
          </a:xfrm>
          <a:prstGeom prst="rect">
            <a:avLst/>
          </a:prstGeom>
          <a:solidFill>
            <a:srgbClr val="DADADA"/>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1" name="Straight Arrow Connector 50"/>
          <p:cNvCxnSpPr>
            <a:endCxn id="43" idx="2"/>
          </p:cNvCxnSpPr>
          <p:nvPr/>
        </p:nvCxnSpPr>
        <p:spPr>
          <a:xfrm flipV="1">
            <a:off x="9478187" y="7362260"/>
            <a:ext cx="3856" cy="355038"/>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1" idx="0"/>
          </p:cNvCxnSpPr>
          <p:nvPr/>
        </p:nvCxnSpPr>
        <p:spPr>
          <a:xfrm flipH="1" flipV="1">
            <a:off x="9471126" y="9946014"/>
            <a:ext cx="3856" cy="368834"/>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rot="10800000">
            <a:off x="6981509" y="17268438"/>
            <a:ext cx="4990643" cy="66785"/>
          </a:xfrm>
          <a:prstGeom prst="rect">
            <a:avLst/>
          </a:prstGeom>
          <a:solidFill>
            <a:srgbClr val="DADADA"/>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TextBox 53"/>
          <p:cNvSpPr txBox="1"/>
          <p:nvPr/>
        </p:nvSpPr>
        <p:spPr>
          <a:xfrm>
            <a:off x="12964886" y="17040220"/>
            <a:ext cx="2101857" cy="523220"/>
          </a:xfrm>
          <a:prstGeom prst="rect">
            <a:avLst/>
          </a:prstGeom>
          <a:noFill/>
        </p:spPr>
        <p:txBody>
          <a:bodyPr wrap="none" rtlCol="0">
            <a:spAutoFit/>
          </a:bodyPr>
          <a:lstStyle/>
          <a:p>
            <a:r>
              <a:rPr lang="en-US" sz="2800" smtClean="0"/>
              <a:t>224 x 224 x 3</a:t>
            </a:r>
            <a:endParaRPr lang="en-US" sz="2800"/>
          </a:p>
        </p:txBody>
      </p:sp>
      <p:sp>
        <p:nvSpPr>
          <p:cNvPr id="55" name="TextBox 54"/>
          <p:cNvSpPr txBox="1"/>
          <p:nvPr/>
        </p:nvSpPr>
        <p:spPr>
          <a:xfrm>
            <a:off x="12964885" y="16439324"/>
            <a:ext cx="2284600" cy="523220"/>
          </a:xfrm>
          <a:prstGeom prst="rect">
            <a:avLst/>
          </a:prstGeom>
          <a:noFill/>
        </p:spPr>
        <p:txBody>
          <a:bodyPr wrap="none" rtlCol="0">
            <a:spAutoFit/>
          </a:bodyPr>
          <a:lstStyle/>
          <a:p>
            <a:r>
              <a:rPr lang="en-US" sz="2800" dirty="0" smtClean="0"/>
              <a:t>224 x 224 x 64</a:t>
            </a:r>
            <a:endParaRPr lang="en-US" sz="2800" dirty="0"/>
          </a:p>
        </p:txBody>
      </p:sp>
      <p:sp>
        <p:nvSpPr>
          <p:cNvPr id="56" name="TextBox 55"/>
          <p:cNvSpPr txBox="1"/>
          <p:nvPr/>
        </p:nvSpPr>
        <p:spPr>
          <a:xfrm>
            <a:off x="12964885" y="15805035"/>
            <a:ext cx="2284600" cy="523220"/>
          </a:xfrm>
          <a:prstGeom prst="rect">
            <a:avLst/>
          </a:prstGeom>
          <a:noFill/>
        </p:spPr>
        <p:txBody>
          <a:bodyPr wrap="none" rtlCol="0">
            <a:spAutoFit/>
          </a:bodyPr>
          <a:lstStyle/>
          <a:p>
            <a:r>
              <a:rPr lang="en-US" sz="2800" dirty="0" smtClean="0"/>
              <a:t>112 x 112 x 64</a:t>
            </a:r>
            <a:endParaRPr lang="en-US" sz="2800" dirty="0"/>
          </a:p>
        </p:txBody>
      </p:sp>
      <p:sp>
        <p:nvSpPr>
          <p:cNvPr id="63" name="Rectangle 62"/>
          <p:cNvSpPr/>
          <p:nvPr/>
        </p:nvSpPr>
        <p:spPr>
          <a:xfrm rot="10800000">
            <a:off x="6985484" y="16719667"/>
            <a:ext cx="4990646" cy="139764"/>
          </a:xfrm>
          <a:prstGeom prst="rect">
            <a:avLst/>
          </a:prstGeom>
          <a:solidFill>
            <a:srgbClr val="DADADA"/>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TextBox 63"/>
          <p:cNvSpPr txBox="1"/>
          <p:nvPr/>
        </p:nvSpPr>
        <p:spPr>
          <a:xfrm>
            <a:off x="12964885" y="15204139"/>
            <a:ext cx="2284600" cy="523220"/>
          </a:xfrm>
          <a:prstGeom prst="rect">
            <a:avLst/>
          </a:prstGeom>
          <a:noFill/>
        </p:spPr>
        <p:txBody>
          <a:bodyPr wrap="none" rtlCol="0">
            <a:spAutoFit/>
          </a:bodyPr>
          <a:lstStyle/>
          <a:p>
            <a:r>
              <a:rPr lang="en-US" sz="2800" smtClean="0"/>
              <a:t>112 x 112 </a:t>
            </a:r>
            <a:r>
              <a:rPr lang="en-US" sz="2800" dirty="0" smtClean="0"/>
              <a:t>x 64</a:t>
            </a:r>
            <a:endParaRPr lang="en-US" sz="2800" dirty="0"/>
          </a:p>
        </p:txBody>
      </p:sp>
    </p:spTree>
    <p:extLst>
      <p:ext uri="{BB962C8B-B14F-4D97-AF65-F5344CB8AC3E}">
        <p14:creationId xmlns:p14="http://schemas.microsoft.com/office/powerpoint/2010/main" val="1615080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825570" y="12189287"/>
            <a:ext cx="2374972" cy="974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p:cNvSpPr/>
          <p:nvPr/>
        </p:nvSpPr>
        <p:spPr>
          <a:xfrm>
            <a:off x="16767876" y="9916916"/>
            <a:ext cx="46488" cy="855370"/>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p:cNvSpPr/>
          <p:nvPr/>
        </p:nvSpPr>
        <p:spPr>
          <a:xfrm>
            <a:off x="16402173" y="7752859"/>
            <a:ext cx="185951" cy="21456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p:cNvSpPr/>
          <p:nvPr/>
        </p:nvSpPr>
        <p:spPr>
          <a:xfrm>
            <a:off x="16733614" y="8126861"/>
            <a:ext cx="92975" cy="429123"/>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p:cNvSpPr/>
          <p:nvPr/>
        </p:nvSpPr>
        <p:spPr>
          <a:xfrm>
            <a:off x="16309196" y="7502797"/>
            <a:ext cx="371902" cy="107280"/>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p:cNvSpPr/>
          <p:nvPr/>
        </p:nvSpPr>
        <p:spPr>
          <a:xfrm>
            <a:off x="15746350" y="7301495"/>
            <a:ext cx="743803" cy="53641"/>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p:cNvSpPr/>
          <p:nvPr/>
        </p:nvSpPr>
        <p:spPr>
          <a:xfrm rot="10800000">
            <a:off x="16693196" y="11501619"/>
            <a:ext cx="185951" cy="21456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rot="10800000">
            <a:off x="16739683" y="10928906"/>
            <a:ext cx="92975" cy="42912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p:cNvSpPr/>
          <p:nvPr/>
        </p:nvSpPr>
        <p:spPr>
          <a:xfrm rot="10800000">
            <a:off x="16600219" y="11859770"/>
            <a:ext cx="371902" cy="10728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p:cNvSpPr/>
          <p:nvPr/>
        </p:nvSpPr>
        <p:spPr>
          <a:xfrm rot="10800000">
            <a:off x="16414269" y="12110642"/>
            <a:ext cx="743803" cy="5364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p:cNvSpPr/>
          <p:nvPr/>
        </p:nvSpPr>
        <p:spPr>
          <a:xfrm>
            <a:off x="15932299" y="7498530"/>
            <a:ext cx="371902" cy="10728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p:cNvSpPr/>
          <p:nvPr/>
        </p:nvSpPr>
        <p:spPr>
          <a:xfrm>
            <a:off x="15002547" y="7301495"/>
            <a:ext cx="743803" cy="5364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p:cNvSpPr/>
          <p:nvPr/>
        </p:nvSpPr>
        <p:spPr>
          <a:xfrm>
            <a:off x="16640639" y="8126861"/>
            <a:ext cx="92975" cy="42912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p:cNvSpPr/>
          <p:nvPr/>
        </p:nvSpPr>
        <p:spPr>
          <a:xfrm>
            <a:off x="16640763" y="8711164"/>
            <a:ext cx="92975" cy="42912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p:cNvSpPr/>
          <p:nvPr/>
        </p:nvSpPr>
        <p:spPr>
          <a:xfrm>
            <a:off x="16594151" y="7757120"/>
            <a:ext cx="185951" cy="214561"/>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ectangle 101"/>
          <p:cNvSpPr/>
          <p:nvPr/>
        </p:nvSpPr>
        <p:spPr>
          <a:xfrm>
            <a:off x="16401810" y="8125763"/>
            <a:ext cx="185951" cy="21456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p:cNvSpPr/>
          <p:nvPr/>
        </p:nvSpPr>
        <p:spPr>
          <a:xfrm>
            <a:off x="16401810" y="8515191"/>
            <a:ext cx="185951" cy="21456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p:cNvSpPr/>
          <p:nvPr/>
        </p:nvSpPr>
        <p:spPr>
          <a:xfrm>
            <a:off x="15930904" y="8021891"/>
            <a:ext cx="371902" cy="10728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p:cNvSpPr/>
          <p:nvPr/>
        </p:nvSpPr>
        <p:spPr>
          <a:xfrm>
            <a:off x="15930904" y="7744109"/>
            <a:ext cx="371902" cy="10728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p:cNvSpPr/>
          <p:nvPr/>
        </p:nvSpPr>
        <p:spPr>
          <a:xfrm>
            <a:off x="15926124" y="8295185"/>
            <a:ext cx="371902" cy="10728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Rectangle 106"/>
          <p:cNvSpPr/>
          <p:nvPr/>
        </p:nvSpPr>
        <p:spPr>
          <a:xfrm rot="10800000">
            <a:off x="15005006" y="8171108"/>
            <a:ext cx="743803" cy="5364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Rectangle 107"/>
          <p:cNvSpPr/>
          <p:nvPr/>
        </p:nvSpPr>
        <p:spPr>
          <a:xfrm rot="10800000">
            <a:off x="15009439" y="7946916"/>
            <a:ext cx="743803" cy="5364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Rectangle 108"/>
          <p:cNvSpPr/>
          <p:nvPr/>
        </p:nvSpPr>
        <p:spPr>
          <a:xfrm rot="10800000">
            <a:off x="15010227" y="7722724"/>
            <a:ext cx="743803" cy="5364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Rectangle 109"/>
          <p:cNvSpPr/>
          <p:nvPr/>
        </p:nvSpPr>
        <p:spPr>
          <a:xfrm rot="10800000">
            <a:off x="15010227" y="7498531"/>
            <a:ext cx="743803" cy="5364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 name="Curved Connector 3"/>
          <p:cNvCxnSpPr>
            <a:stCxn id="47" idx="3"/>
            <a:endCxn id="107" idx="0"/>
          </p:cNvCxnSpPr>
          <p:nvPr/>
        </p:nvCxnSpPr>
        <p:spPr>
          <a:xfrm rot="10800000">
            <a:off x="15376906" y="8224750"/>
            <a:ext cx="1037362" cy="3912713"/>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a:stCxn id="46" idx="3"/>
            <a:endCxn id="106" idx="2"/>
          </p:cNvCxnSpPr>
          <p:nvPr/>
        </p:nvCxnSpPr>
        <p:spPr>
          <a:xfrm rot="10800000">
            <a:off x="16112075" y="8402467"/>
            <a:ext cx="488144" cy="3510945"/>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44" idx="3"/>
            <a:endCxn id="103" idx="2"/>
          </p:cNvCxnSpPr>
          <p:nvPr/>
        </p:nvCxnSpPr>
        <p:spPr>
          <a:xfrm rot="10800000">
            <a:off x="16494785" y="8729753"/>
            <a:ext cx="198410" cy="2879147"/>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45" idx="3"/>
            <a:endCxn id="99" idx="2"/>
          </p:cNvCxnSpPr>
          <p:nvPr/>
        </p:nvCxnSpPr>
        <p:spPr>
          <a:xfrm rot="10800000">
            <a:off x="16687250" y="9140286"/>
            <a:ext cx="52432" cy="2003180"/>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6" idx="0"/>
            <a:endCxn id="104" idx="2"/>
          </p:cNvCxnSpPr>
          <p:nvPr/>
        </p:nvCxnSpPr>
        <p:spPr>
          <a:xfrm flipV="1">
            <a:off x="16112075" y="8129172"/>
            <a:ext cx="4780" cy="166013"/>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4" idx="0"/>
            <a:endCxn id="105" idx="2"/>
          </p:cNvCxnSpPr>
          <p:nvPr/>
        </p:nvCxnSpPr>
        <p:spPr>
          <a:xfrm flipV="1">
            <a:off x="16116855" y="7851390"/>
            <a:ext cx="0" cy="170503"/>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7" idx="2"/>
            <a:endCxn id="108" idx="0"/>
          </p:cNvCxnSpPr>
          <p:nvPr/>
        </p:nvCxnSpPr>
        <p:spPr>
          <a:xfrm flipV="1">
            <a:off x="15376907" y="8000557"/>
            <a:ext cx="4433" cy="17055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8" idx="2"/>
            <a:endCxn id="109" idx="0"/>
          </p:cNvCxnSpPr>
          <p:nvPr/>
        </p:nvCxnSpPr>
        <p:spPr>
          <a:xfrm flipV="1">
            <a:off x="15381339" y="7776365"/>
            <a:ext cx="788" cy="17055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9" idx="2"/>
            <a:endCxn id="110" idx="0"/>
          </p:cNvCxnSpPr>
          <p:nvPr/>
        </p:nvCxnSpPr>
        <p:spPr>
          <a:xfrm flipV="1">
            <a:off x="15382128" y="7552172"/>
            <a:ext cx="0" cy="17055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a:stCxn id="47" idx="2"/>
            <a:endCxn id="46" idx="0"/>
          </p:cNvCxnSpPr>
          <p:nvPr/>
        </p:nvCxnSpPr>
        <p:spPr>
          <a:xfrm flipV="1">
            <a:off x="16786170" y="11967051"/>
            <a:ext cx="1" cy="14359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6" idx="2"/>
            <a:endCxn id="44" idx="0"/>
          </p:cNvCxnSpPr>
          <p:nvPr/>
        </p:nvCxnSpPr>
        <p:spPr>
          <a:xfrm flipV="1">
            <a:off x="16786170" y="11716179"/>
            <a:ext cx="0" cy="14359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4" idx="2"/>
            <a:endCxn id="45" idx="0"/>
          </p:cNvCxnSpPr>
          <p:nvPr/>
        </p:nvCxnSpPr>
        <p:spPr>
          <a:xfrm flipV="1">
            <a:off x="16786170" y="11358028"/>
            <a:ext cx="0" cy="14359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5" idx="2"/>
            <a:endCxn id="39" idx="2"/>
          </p:cNvCxnSpPr>
          <p:nvPr/>
        </p:nvCxnSpPr>
        <p:spPr>
          <a:xfrm flipV="1">
            <a:off x="16786170" y="10772287"/>
            <a:ext cx="4951" cy="156619"/>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7" idx="0"/>
            <a:endCxn id="100" idx="2"/>
          </p:cNvCxnSpPr>
          <p:nvPr/>
        </p:nvCxnSpPr>
        <p:spPr>
          <a:xfrm flipV="1">
            <a:off x="16687126" y="7971680"/>
            <a:ext cx="0" cy="15518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0" idx="0"/>
            <a:endCxn id="42" idx="2"/>
          </p:cNvCxnSpPr>
          <p:nvPr/>
        </p:nvCxnSpPr>
        <p:spPr>
          <a:xfrm flipH="1" flipV="1">
            <a:off x="16495148" y="7610076"/>
            <a:ext cx="1" cy="14278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4" idx="0"/>
            <a:endCxn id="43" idx="2"/>
          </p:cNvCxnSpPr>
          <p:nvPr/>
        </p:nvCxnSpPr>
        <p:spPr>
          <a:xfrm flipV="1">
            <a:off x="16118251" y="7355136"/>
            <a:ext cx="1" cy="14339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99" idx="0"/>
            <a:endCxn id="97" idx="2"/>
          </p:cNvCxnSpPr>
          <p:nvPr/>
        </p:nvCxnSpPr>
        <p:spPr>
          <a:xfrm rot="16200000" flipV="1">
            <a:off x="16609598" y="8633511"/>
            <a:ext cx="155180" cy="124"/>
          </a:xfrm>
          <a:prstGeom prst="curved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3" idx="0"/>
            <a:endCxn id="102" idx="2"/>
          </p:cNvCxnSpPr>
          <p:nvPr/>
        </p:nvCxnSpPr>
        <p:spPr>
          <a:xfrm flipV="1">
            <a:off x="16494784" y="8340323"/>
            <a:ext cx="0" cy="174867"/>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110" idx="2"/>
            <a:endCxn id="74" idx="2"/>
          </p:cNvCxnSpPr>
          <p:nvPr/>
        </p:nvCxnSpPr>
        <p:spPr>
          <a:xfrm rot="16200000" flipV="1">
            <a:off x="15306592" y="7422994"/>
            <a:ext cx="143395" cy="7679"/>
          </a:xfrm>
          <a:prstGeom prst="curved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105" idx="0"/>
            <a:endCxn id="64" idx="2"/>
          </p:cNvCxnSpPr>
          <p:nvPr/>
        </p:nvCxnSpPr>
        <p:spPr>
          <a:xfrm rot="5400000" flipH="1" flipV="1">
            <a:off x="16048404" y="7674264"/>
            <a:ext cx="138299" cy="1395"/>
          </a:xfrm>
          <a:prstGeom prst="curved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102" idx="0"/>
            <a:endCxn id="40" idx="2"/>
          </p:cNvCxnSpPr>
          <p:nvPr/>
        </p:nvCxnSpPr>
        <p:spPr>
          <a:xfrm rot="5400000" flipH="1" flipV="1">
            <a:off x="16415796" y="8046411"/>
            <a:ext cx="158343" cy="363"/>
          </a:xfrm>
          <a:prstGeom prst="curved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rot="10800000">
            <a:off x="16414268" y="12378356"/>
            <a:ext cx="743803" cy="53641"/>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Rectangle 89"/>
          <p:cNvSpPr/>
          <p:nvPr/>
        </p:nvSpPr>
        <p:spPr>
          <a:xfrm>
            <a:off x="16767876" y="8882471"/>
            <a:ext cx="46488" cy="855370"/>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9" name="Curved Connector 78"/>
          <p:cNvCxnSpPr>
            <a:stCxn id="39" idx="0"/>
            <a:endCxn id="90" idx="2"/>
          </p:cNvCxnSpPr>
          <p:nvPr/>
        </p:nvCxnSpPr>
        <p:spPr>
          <a:xfrm rot="5400000" flipH="1" flipV="1">
            <a:off x="16701584" y="9827379"/>
            <a:ext cx="179075"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p:cNvCxnSpPr>
            <a:stCxn id="90" idx="0"/>
            <a:endCxn id="41" idx="2"/>
          </p:cNvCxnSpPr>
          <p:nvPr/>
        </p:nvCxnSpPr>
        <p:spPr>
          <a:xfrm rot="16200000" flipV="1">
            <a:off x="16622367" y="8713718"/>
            <a:ext cx="326488" cy="110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2236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825570" y="12189287"/>
            <a:ext cx="2374972" cy="974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p:cNvSpPr/>
          <p:nvPr/>
        </p:nvSpPr>
        <p:spPr>
          <a:xfrm>
            <a:off x="17099315" y="10163635"/>
            <a:ext cx="74068" cy="775479"/>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p:cNvSpPr/>
          <p:nvPr/>
        </p:nvSpPr>
        <p:spPr>
          <a:xfrm>
            <a:off x="16988215" y="8731933"/>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p:cNvSpPr/>
          <p:nvPr/>
        </p:nvSpPr>
        <p:spPr>
          <a:xfrm>
            <a:off x="17062282" y="9644570"/>
            <a:ext cx="148134" cy="389043"/>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p:cNvSpPr/>
          <p:nvPr/>
        </p:nvSpPr>
        <p:spPr>
          <a:xfrm>
            <a:off x="16840079" y="8505226"/>
            <a:ext cx="592538" cy="97260"/>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p:cNvSpPr/>
          <p:nvPr/>
        </p:nvSpPr>
        <p:spPr>
          <a:xfrm>
            <a:off x="16543812" y="8227018"/>
            <a:ext cx="1185075" cy="48631"/>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p:cNvSpPr/>
          <p:nvPr/>
        </p:nvSpPr>
        <p:spPr>
          <a:xfrm rot="10800000">
            <a:off x="16988216" y="11588515"/>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rot="10800000">
            <a:off x="17062282" y="11069293"/>
            <a:ext cx="148134" cy="38904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p:cNvSpPr/>
          <p:nvPr/>
        </p:nvSpPr>
        <p:spPr>
          <a:xfrm rot="10800000">
            <a:off x="16840080" y="11913215"/>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p:cNvSpPr/>
          <p:nvPr/>
        </p:nvSpPr>
        <p:spPr>
          <a:xfrm rot="10800000">
            <a:off x="16543812" y="12140656"/>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p:cNvSpPr/>
          <p:nvPr/>
        </p:nvSpPr>
        <p:spPr>
          <a:xfrm>
            <a:off x="16840079" y="8405650"/>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p:cNvSpPr/>
          <p:nvPr/>
        </p:nvSpPr>
        <p:spPr>
          <a:xfrm>
            <a:off x="16543812" y="8176423"/>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p:cNvSpPr/>
          <p:nvPr/>
        </p:nvSpPr>
        <p:spPr>
          <a:xfrm>
            <a:off x="17062281" y="9255527"/>
            <a:ext cx="148134" cy="38904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p:cNvSpPr/>
          <p:nvPr/>
        </p:nvSpPr>
        <p:spPr>
          <a:xfrm>
            <a:off x="16691945" y="10068268"/>
            <a:ext cx="148134" cy="38904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p:cNvSpPr/>
          <p:nvPr/>
        </p:nvSpPr>
        <p:spPr>
          <a:xfrm>
            <a:off x="16988215" y="8920319"/>
            <a:ext cx="296269" cy="194521"/>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ectangle 101"/>
          <p:cNvSpPr/>
          <p:nvPr/>
        </p:nvSpPr>
        <p:spPr>
          <a:xfrm>
            <a:off x="17506684" y="9689651"/>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p:cNvSpPr/>
          <p:nvPr/>
        </p:nvSpPr>
        <p:spPr>
          <a:xfrm>
            <a:off x="17506684" y="10310198"/>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p:cNvSpPr/>
          <p:nvPr/>
        </p:nvSpPr>
        <p:spPr>
          <a:xfrm>
            <a:off x="15946733" y="10143553"/>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p:cNvSpPr/>
          <p:nvPr/>
        </p:nvSpPr>
        <p:spPr>
          <a:xfrm>
            <a:off x="15949780" y="9431958"/>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p:cNvSpPr/>
          <p:nvPr/>
        </p:nvSpPr>
        <p:spPr>
          <a:xfrm>
            <a:off x="15942164" y="10763523"/>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Rectangle 106"/>
          <p:cNvSpPr/>
          <p:nvPr/>
        </p:nvSpPr>
        <p:spPr>
          <a:xfrm rot="10800000">
            <a:off x="17951086" y="10948624"/>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Rectangle 107"/>
          <p:cNvSpPr/>
          <p:nvPr/>
        </p:nvSpPr>
        <p:spPr>
          <a:xfrm rot="10800000">
            <a:off x="17955655" y="10332242"/>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Rectangle 108"/>
          <p:cNvSpPr/>
          <p:nvPr/>
        </p:nvSpPr>
        <p:spPr>
          <a:xfrm rot="10800000">
            <a:off x="17958703" y="9693554"/>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Rectangle 109"/>
          <p:cNvSpPr/>
          <p:nvPr/>
        </p:nvSpPr>
        <p:spPr>
          <a:xfrm rot="10800000">
            <a:off x="17958703" y="9221173"/>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 name="Curved Connector 3"/>
          <p:cNvCxnSpPr>
            <a:stCxn id="47" idx="1"/>
            <a:endCxn id="107" idx="0"/>
          </p:cNvCxnSpPr>
          <p:nvPr/>
        </p:nvCxnSpPr>
        <p:spPr>
          <a:xfrm flipV="1">
            <a:off x="17728886" y="10997254"/>
            <a:ext cx="814736" cy="1167716"/>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a:stCxn id="46" idx="3"/>
            <a:endCxn id="106" idx="2"/>
          </p:cNvCxnSpPr>
          <p:nvPr/>
        </p:nvCxnSpPr>
        <p:spPr>
          <a:xfrm rot="10800000">
            <a:off x="16238435" y="10860783"/>
            <a:ext cx="601647" cy="1101062"/>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44" idx="1"/>
            <a:endCxn id="103" idx="2"/>
          </p:cNvCxnSpPr>
          <p:nvPr/>
        </p:nvCxnSpPr>
        <p:spPr>
          <a:xfrm flipV="1">
            <a:off x="17284484" y="10504718"/>
            <a:ext cx="370334" cy="1181056"/>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45" idx="3"/>
            <a:endCxn id="99" idx="2"/>
          </p:cNvCxnSpPr>
          <p:nvPr/>
        </p:nvCxnSpPr>
        <p:spPr>
          <a:xfrm rot="10800000">
            <a:off x="16766012" y="10457312"/>
            <a:ext cx="296270" cy="806503"/>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6" idx="0"/>
            <a:endCxn id="104" idx="2"/>
          </p:cNvCxnSpPr>
          <p:nvPr/>
        </p:nvCxnSpPr>
        <p:spPr>
          <a:xfrm flipV="1">
            <a:off x="16238434" y="10240813"/>
            <a:ext cx="4569" cy="52271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4" idx="0"/>
            <a:endCxn id="105" idx="2"/>
          </p:cNvCxnSpPr>
          <p:nvPr/>
        </p:nvCxnSpPr>
        <p:spPr>
          <a:xfrm flipV="1">
            <a:off x="16243003" y="9529219"/>
            <a:ext cx="3047" cy="61433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7" idx="2"/>
            <a:endCxn id="108" idx="0"/>
          </p:cNvCxnSpPr>
          <p:nvPr/>
        </p:nvCxnSpPr>
        <p:spPr>
          <a:xfrm flipV="1">
            <a:off x="18543623" y="10380873"/>
            <a:ext cx="4569" cy="56775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8" idx="2"/>
            <a:endCxn id="109" idx="0"/>
          </p:cNvCxnSpPr>
          <p:nvPr/>
        </p:nvCxnSpPr>
        <p:spPr>
          <a:xfrm flipV="1">
            <a:off x="18548191" y="9742185"/>
            <a:ext cx="3048" cy="590057"/>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9" idx="2"/>
            <a:endCxn id="110" idx="0"/>
          </p:cNvCxnSpPr>
          <p:nvPr/>
        </p:nvCxnSpPr>
        <p:spPr>
          <a:xfrm flipV="1">
            <a:off x="18551239" y="9269803"/>
            <a:ext cx="0" cy="42375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a:stCxn id="47" idx="2"/>
            <a:endCxn id="46" idx="0"/>
          </p:cNvCxnSpPr>
          <p:nvPr/>
        </p:nvCxnSpPr>
        <p:spPr>
          <a:xfrm flipV="1">
            <a:off x="17136349" y="12010475"/>
            <a:ext cx="1" cy="13018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6" idx="2"/>
            <a:endCxn id="44" idx="0"/>
          </p:cNvCxnSpPr>
          <p:nvPr/>
        </p:nvCxnSpPr>
        <p:spPr>
          <a:xfrm flipV="1">
            <a:off x="17136349" y="11783035"/>
            <a:ext cx="0" cy="13018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4" idx="2"/>
            <a:endCxn id="45" idx="0"/>
          </p:cNvCxnSpPr>
          <p:nvPr/>
        </p:nvCxnSpPr>
        <p:spPr>
          <a:xfrm flipV="1">
            <a:off x="17136349" y="11458336"/>
            <a:ext cx="0" cy="130179"/>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5" idx="2"/>
            <a:endCxn id="39" idx="2"/>
          </p:cNvCxnSpPr>
          <p:nvPr/>
        </p:nvCxnSpPr>
        <p:spPr>
          <a:xfrm flipV="1">
            <a:off x="17136349" y="10939114"/>
            <a:ext cx="0" cy="130179"/>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9" idx="0"/>
            <a:endCxn id="41" idx="2"/>
          </p:cNvCxnSpPr>
          <p:nvPr/>
        </p:nvCxnSpPr>
        <p:spPr>
          <a:xfrm flipV="1">
            <a:off x="17136349" y="10033612"/>
            <a:ext cx="0" cy="13002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7" idx="0"/>
            <a:endCxn id="100" idx="2"/>
          </p:cNvCxnSpPr>
          <p:nvPr/>
        </p:nvCxnSpPr>
        <p:spPr>
          <a:xfrm flipV="1">
            <a:off x="17136349" y="9114840"/>
            <a:ext cx="1" cy="140687"/>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0" idx="0"/>
            <a:endCxn id="42" idx="2"/>
          </p:cNvCxnSpPr>
          <p:nvPr/>
        </p:nvCxnSpPr>
        <p:spPr>
          <a:xfrm flipH="1" flipV="1">
            <a:off x="17136349" y="8602486"/>
            <a:ext cx="1" cy="12944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4" idx="0"/>
            <a:endCxn id="43" idx="2"/>
          </p:cNvCxnSpPr>
          <p:nvPr/>
        </p:nvCxnSpPr>
        <p:spPr>
          <a:xfrm flipV="1">
            <a:off x="17136349" y="8275648"/>
            <a:ext cx="1" cy="13000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99" idx="0"/>
            <a:endCxn id="97" idx="1"/>
          </p:cNvCxnSpPr>
          <p:nvPr/>
        </p:nvCxnSpPr>
        <p:spPr>
          <a:xfrm rot="5400000" flipH="1" flipV="1">
            <a:off x="16605038" y="9611025"/>
            <a:ext cx="618219" cy="296269"/>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3" idx="0"/>
            <a:endCxn id="102" idx="2"/>
          </p:cNvCxnSpPr>
          <p:nvPr/>
        </p:nvCxnSpPr>
        <p:spPr>
          <a:xfrm flipV="1">
            <a:off x="17654818" y="9884171"/>
            <a:ext cx="0" cy="42602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110" idx="2"/>
            <a:endCxn id="74" idx="3"/>
          </p:cNvCxnSpPr>
          <p:nvPr/>
        </p:nvCxnSpPr>
        <p:spPr>
          <a:xfrm rot="16200000" flipV="1">
            <a:off x="17629846" y="8299779"/>
            <a:ext cx="1020434" cy="822353"/>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105" idx="0"/>
            <a:endCxn id="64" idx="1"/>
          </p:cNvCxnSpPr>
          <p:nvPr/>
        </p:nvCxnSpPr>
        <p:spPr>
          <a:xfrm rot="5400000" flipH="1" flipV="1">
            <a:off x="16054225" y="8646104"/>
            <a:ext cx="977678" cy="594030"/>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102" idx="0"/>
            <a:endCxn id="40" idx="3"/>
          </p:cNvCxnSpPr>
          <p:nvPr/>
        </p:nvCxnSpPr>
        <p:spPr>
          <a:xfrm rot="16200000" flipV="1">
            <a:off x="17039424" y="9074255"/>
            <a:ext cx="860457" cy="370335"/>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rot="10800000">
            <a:off x="16543811" y="12383366"/>
            <a:ext cx="1185075" cy="48631"/>
          </a:xfrm>
          <a:prstGeom prst="rect">
            <a:avLst/>
          </a:prstGeom>
          <a:solidFill>
            <a:srgbClr val="DADAD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961135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1039</TotalTime>
  <Words>1234</Words>
  <Application>Microsoft Macintosh PowerPoint</Application>
  <PresentationFormat>Custom</PresentationFormat>
  <Paragraphs>64</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Calibri</vt:lpstr>
      <vt:lpstr>Calibri Light</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 Brown</dc:creator>
  <cp:lastModifiedBy>Kyle Brown</cp:lastModifiedBy>
  <cp:revision>58</cp:revision>
  <cp:lastPrinted>2017-06-06T05:42:03Z</cp:lastPrinted>
  <dcterms:created xsi:type="dcterms:W3CDTF">2017-06-05T14:58:24Z</dcterms:created>
  <dcterms:modified xsi:type="dcterms:W3CDTF">2017-06-10T07:41:05Z</dcterms:modified>
</cp:coreProperties>
</file>